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265" r:id="rId3"/>
    <p:sldId id="272" r:id="rId4"/>
    <p:sldId id="273" r:id="rId5"/>
    <p:sldId id="274" r:id="rId6"/>
    <p:sldId id="276" r:id="rId7"/>
    <p:sldId id="277" r:id="rId8"/>
    <p:sldId id="278" r:id="rId9"/>
    <p:sldId id="281" r:id="rId10"/>
    <p:sldId id="279" r:id="rId11"/>
    <p:sldId id="280" r:id="rId12"/>
    <p:sldId id="28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tretch' Szulmayer" initials="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1D07A-DA3D-483C-9B9F-8998DA730A77}" v="42" dt="2023-11-17T16:14:31.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4660"/>
  </p:normalViewPr>
  <p:slideViewPr>
    <p:cSldViewPr snapToGrid="0">
      <p:cViewPr varScale="1">
        <p:scale>
          <a:sx n="111" d="100"/>
          <a:sy n="111" d="100"/>
        </p:scale>
        <p:origin x="7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ubbard" userId="eff858ef3ce7cde3" providerId="LiveId" clId="{CB11D07A-DA3D-483C-9B9F-8998DA730A77}"/>
    <pc:docChg chg="undo custSel addSld delSld modSld sldOrd">
      <pc:chgData name="Steve Hubbard" userId="eff858ef3ce7cde3" providerId="LiveId" clId="{CB11D07A-DA3D-483C-9B9F-8998DA730A77}" dt="2023-11-27T13:31:08.377" v="2169" actId="6549"/>
      <pc:docMkLst>
        <pc:docMk/>
      </pc:docMkLst>
      <pc:sldChg chg="add del">
        <pc:chgData name="Steve Hubbard" userId="eff858ef3ce7cde3" providerId="LiveId" clId="{CB11D07A-DA3D-483C-9B9F-8998DA730A77}" dt="2023-11-17T15:53:53.455" v="467" actId="47"/>
        <pc:sldMkLst>
          <pc:docMk/>
          <pc:sldMk cId="0" sldId="256"/>
        </pc:sldMkLst>
      </pc:sldChg>
      <pc:sldChg chg="modSp mod">
        <pc:chgData name="Steve Hubbard" userId="eff858ef3ce7cde3" providerId="LiveId" clId="{CB11D07A-DA3D-483C-9B9F-8998DA730A77}" dt="2023-11-27T13:31:08.377" v="2169" actId="6549"/>
        <pc:sldMkLst>
          <pc:docMk/>
          <pc:sldMk cId="0" sldId="264"/>
        </pc:sldMkLst>
        <pc:spChg chg="mod">
          <ac:chgData name="Steve Hubbard" userId="eff858ef3ce7cde3" providerId="LiveId" clId="{CB11D07A-DA3D-483C-9B9F-8998DA730A77}" dt="2023-11-27T13:31:08.377" v="2169" actId="6549"/>
          <ac:spMkLst>
            <pc:docMk/>
            <pc:sldMk cId="0" sldId="264"/>
            <ac:spMk id="2" creationId="{00000000-0000-0000-0000-000000000000}"/>
          </ac:spMkLst>
        </pc:spChg>
      </pc:sldChg>
      <pc:sldChg chg="modSp mod">
        <pc:chgData name="Steve Hubbard" userId="eff858ef3ce7cde3" providerId="LiveId" clId="{CB11D07A-DA3D-483C-9B9F-8998DA730A77}" dt="2023-11-17T16:20:19.246" v="1104" actId="6549"/>
        <pc:sldMkLst>
          <pc:docMk/>
          <pc:sldMk cId="721885691" sldId="265"/>
        </pc:sldMkLst>
        <pc:spChg chg="mod">
          <ac:chgData name="Steve Hubbard" userId="eff858ef3ce7cde3" providerId="LiveId" clId="{CB11D07A-DA3D-483C-9B9F-8998DA730A77}" dt="2023-11-17T16:20:19.246" v="1104" actId="6549"/>
          <ac:spMkLst>
            <pc:docMk/>
            <pc:sldMk cId="721885691" sldId="265"/>
            <ac:spMk id="3" creationId="{6B63CBBA-8BC3-DC5D-4757-BC64B21320E1}"/>
          </ac:spMkLst>
        </pc:spChg>
      </pc:sldChg>
      <pc:sldChg chg="modSp mod">
        <pc:chgData name="Steve Hubbard" userId="eff858ef3ce7cde3" providerId="LiveId" clId="{CB11D07A-DA3D-483C-9B9F-8998DA730A77}" dt="2023-11-27T13:29:33.708" v="2110" actId="20577"/>
        <pc:sldMkLst>
          <pc:docMk/>
          <pc:sldMk cId="3953478829" sldId="272"/>
        </pc:sldMkLst>
        <pc:spChg chg="mod">
          <ac:chgData name="Steve Hubbard" userId="eff858ef3ce7cde3" providerId="LiveId" clId="{CB11D07A-DA3D-483C-9B9F-8998DA730A77}" dt="2023-11-27T13:29:33.708" v="2110" actId="20577"/>
          <ac:spMkLst>
            <pc:docMk/>
            <pc:sldMk cId="3953478829" sldId="272"/>
            <ac:spMk id="3" creationId="{6B63CBBA-8BC3-DC5D-4757-BC64B21320E1}"/>
          </ac:spMkLst>
        </pc:spChg>
      </pc:sldChg>
      <pc:sldChg chg="modSp mod">
        <pc:chgData name="Steve Hubbard" userId="eff858ef3ce7cde3" providerId="LiveId" clId="{CB11D07A-DA3D-483C-9B9F-8998DA730A77}" dt="2023-11-17T15:24:56.491" v="376" actId="20577"/>
        <pc:sldMkLst>
          <pc:docMk/>
          <pc:sldMk cId="3459934796" sldId="273"/>
        </pc:sldMkLst>
        <pc:spChg chg="mod">
          <ac:chgData name="Steve Hubbard" userId="eff858ef3ce7cde3" providerId="LiveId" clId="{CB11D07A-DA3D-483C-9B9F-8998DA730A77}" dt="2023-11-17T15:24:56.491" v="376" actId="20577"/>
          <ac:spMkLst>
            <pc:docMk/>
            <pc:sldMk cId="3459934796" sldId="273"/>
            <ac:spMk id="3" creationId="{6B63CBBA-8BC3-DC5D-4757-BC64B21320E1}"/>
          </ac:spMkLst>
        </pc:spChg>
      </pc:sldChg>
      <pc:sldChg chg="modSp add mod">
        <pc:chgData name="Steve Hubbard" userId="eff858ef3ce7cde3" providerId="LiveId" clId="{CB11D07A-DA3D-483C-9B9F-8998DA730A77}" dt="2023-11-17T15:20:08.519" v="372" actId="20577"/>
        <pc:sldMkLst>
          <pc:docMk/>
          <pc:sldMk cId="439190023" sldId="274"/>
        </pc:sldMkLst>
        <pc:spChg chg="mod">
          <ac:chgData name="Steve Hubbard" userId="eff858ef3ce7cde3" providerId="LiveId" clId="{CB11D07A-DA3D-483C-9B9F-8998DA730A77}" dt="2023-11-17T15:20:08.519" v="372" actId="20577"/>
          <ac:spMkLst>
            <pc:docMk/>
            <pc:sldMk cId="439190023" sldId="274"/>
            <ac:spMk id="3" creationId="{6B63CBBA-8BC3-DC5D-4757-BC64B21320E1}"/>
          </ac:spMkLst>
        </pc:spChg>
      </pc:sldChg>
      <pc:sldChg chg="addSp delSp modSp add mod ord setBg addAnim delAnim setClrOvrMap">
        <pc:chgData name="Steve Hubbard" userId="eff858ef3ce7cde3" providerId="LiveId" clId="{CB11D07A-DA3D-483C-9B9F-8998DA730A77}" dt="2023-11-17T15:54:09.162" v="469" actId="1076"/>
        <pc:sldMkLst>
          <pc:docMk/>
          <pc:sldMk cId="1628041815" sldId="275"/>
        </pc:sldMkLst>
        <pc:spChg chg="mod">
          <ac:chgData name="Steve Hubbard" userId="eff858ef3ce7cde3" providerId="LiveId" clId="{CB11D07A-DA3D-483C-9B9F-8998DA730A77}" dt="2023-11-17T15:53:47.366" v="463" actId="26606"/>
          <ac:spMkLst>
            <pc:docMk/>
            <pc:sldMk cId="1628041815" sldId="275"/>
            <ac:spMk id="2" creationId="{8F9FA8AA-7459-E3EC-BE1B-965EB9A82F91}"/>
          </ac:spMkLst>
        </pc:spChg>
        <pc:spChg chg="del">
          <ac:chgData name="Steve Hubbard" userId="eff858ef3ce7cde3" providerId="LiveId" clId="{CB11D07A-DA3D-483C-9B9F-8998DA730A77}" dt="2023-11-17T15:27:03.327" v="378" actId="478"/>
          <ac:spMkLst>
            <pc:docMk/>
            <pc:sldMk cId="1628041815" sldId="275"/>
            <ac:spMk id="3" creationId="{6B63CBBA-8BC3-DC5D-4757-BC64B21320E1}"/>
          </ac:spMkLst>
        </pc:spChg>
        <pc:spChg chg="add del mod">
          <ac:chgData name="Steve Hubbard" userId="eff858ef3ce7cde3" providerId="LiveId" clId="{CB11D07A-DA3D-483C-9B9F-8998DA730A77}" dt="2023-11-17T15:27:05.311" v="379" actId="478"/>
          <ac:spMkLst>
            <pc:docMk/>
            <pc:sldMk cId="1628041815" sldId="275"/>
            <ac:spMk id="6" creationId="{1C119E30-F42D-35DF-2D52-ACFAF47154FC}"/>
          </ac:spMkLst>
        </pc:spChg>
        <pc:spChg chg="add del">
          <ac:chgData name="Steve Hubbard" userId="eff858ef3ce7cde3" providerId="LiveId" clId="{CB11D07A-DA3D-483C-9B9F-8998DA730A77}" dt="2023-11-17T15:50:10.168" v="411" actId="26606"/>
          <ac:spMkLst>
            <pc:docMk/>
            <pc:sldMk cId="1628041815" sldId="275"/>
            <ac:spMk id="21" creationId="{602E5CEE-91F4-469A-8DB0-B083D4E6D3C8}"/>
          </ac:spMkLst>
        </pc:spChg>
        <pc:spChg chg="add del">
          <ac:chgData name="Steve Hubbard" userId="eff858ef3ce7cde3" providerId="LiveId" clId="{CB11D07A-DA3D-483C-9B9F-8998DA730A77}" dt="2023-11-17T15:50:10.168" v="411" actId="26606"/>
          <ac:spMkLst>
            <pc:docMk/>
            <pc:sldMk cId="1628041815" sldId="275"/>
            <ac:spMk id="23" creationId="{E2AC6510-3E38-4777-B5FF-489AB2AFC8EE}"/>
          </ac:spMkLst>
        </pc:spChg>
        <pc:spChg chg="add del">
          <ac:chgData name="Steve Hubbard" userId="eff858ef3ce7cde3" providerId="LiveId" clId="{CB11D07A-DA3D-483C-9B9F-8998DA730A77}" dt="2023-11-17T15:50:10.168" v="411" actId="26606"/>
          <ac:spMkLst>
            <pc:docMk/>
            <pc:sldMk cId="1628041815" sldId="275"/>
            <ac:spMk id="25" creationId="{01E4E464-521F-49A9-8D9D-6F6979C45401}"/>
          </ac:spMkLst>
        </pc:spChg>
        <pc:spChg chg="add del">
          <ac:chgData name="Steve Hubbard" userId="eff858ef3ce7cde3" providerId="LiveId" clId="{CB11D07A-DA3D-483C-9B9F-8998DA730A77}" dt="2023-11-17T15:51:01.365" v="423" actId="26606"/>
          <ac:spMkLst>
            <pc:docMk/>
            <pc:sldMk cId="1628041815" sldId="275"/>
            <ac:spMk id="26" creationId="{7C3DB6CE-B855-4AD2-8FB5-3C271542CE05}"/>
          </ac:spMkLst>
        </pc:spChg>
        <pc:spChg chg="add del">
          <ac:chgData name="Steve Hubbard" userId="eff858ef3ce7cde3" providerId="LiveId" clId="{CB11D07A-DA3D-483C-9B9F-8998DA730A77}" dt="2023-11-17T15:50:10.168" v="411" actId="26606"/>
          <ac:spMkLst>
            <pc:docMk/>
            <pc:sldMk cId="1628041815" sldId="275"/>
            <ac:spMk id="27" creationId="{D1CD565B-6ECC-4F9F-9651-D9B02A7EB29D}"/>
          </ac:spMkLst>
        </pc:spChg>
        <pc:spChg chg="add del">
          <ac:chgData name="Steve Hubbard" userId="eff858ef3ce7cde3" providerId="LiveId" clId="{CB11D07A-DA3D-483C-9B9F-8998DA730A77}" dt="2023-11-17T15:51:03.650" v="425" actId="26606"/>
          <ac:spMkLst>
            <pc:docMk/>
            <pc:sldMk cId="1628041815" sldId="275"/>
            <ac:spMk id="28" creationId="{6C9ECD1F-1B32-4E48-9736-A1BC9A3237E0}"/>
          </ac:spMkLst>
        </pc:spChg>
        <pc:spChg chg="add del">
          <ac:chgData name="Steve Hubbard" userId="eff858ef3ce7cde3" providerId="LiveId" clId="{CB11D07A-DA3D-483C-9B9F-8998DA730A77}" dt="2023-11-17T15:50:10.168" v="411" actId="26606"/>
          <ac:spMkLst>
            <pc:docMk/>
            <pc:sldMk cId="1628041815" sldId="275"/>
            <ac:spMk id="29" creationId="{E52DEE4C-2D60-4B27-8ABB-1D595DF08E42}"/>
          </ac:spMkLst>
        </pc:spChg>
        <pc:spChg chg="add del">
          <ac:chgData name="Steve Hubbard" userId="eff858ef3ce7cde3" providerId="LiveId" clId="{CB11D07A-DA3D-483C-9B9F-8998DA730A77}" dt="2023-11-17T15:51:03.650" v="425" actId="26606"/>
          <ac:spMkLst>
            <pc:docMk/>
            <pc:sldMk cId="1628041815" sldId="275"/>
            <ac:spMk id="31" creationId="{90F533E9-6690-41A8-A372-4C6C622D028D}"/>
          </ac:spMkLst>
        </pc:spChg>
        <pc:spChg chg="add del">
          <ac:chgData name="Steve Hubbard" userId="eff858ef3ce7cde3" providerId="LiveId" clId="{CB11D07A-DA3D-483C-9B9F-8998DA730A77}" dt="2023-11-17T15:51:03.650" v="425" actId="26606"/>
          <ac:spMkLst>
            <pc:docMk/>
            <pc:sldMk cId="1628041815" sldId="275"/>
            <ac:spMk id="33" creationId="{99413ED5-9ED4-4772-BCE4-2BCAE6B12E35}"/>
          </ac:spMkLst>
        </pc:spChg>
        <pc:spChg chg="add del">
          <ac:chgData name="Steve Hubbard" userId="eff858ef3ce7cde3" providerId="LiveId" clId="{CB11D07A-DA3D-483C-9B9F-8998DA730A77}" dt="2023-11-17T15:51:03.650" v="425" actId="26606"/>
          <ac:spMkLst>
            <pc:docMk/>
            <pc:sldMk cId="1628041815" sldId="275"/>
            <ac:spMk id="35" creationId="{04357C93-F0CB-4A1C-8F77-4E9063789819}"/>
          </ac:spMkLst>
        </pc:spChg>
        <pc:spChg chg="add del">
          <ac:chgData name="Steve Hubbard" userId="eff858ef3ce7cde3" providerId="LiveId" clId="{CB11D07A-DA3D-483C-9B9F-8998DA730A77}" dt="2023-11-17T15:51:54.832" v="434" actId="26606"/>
          <ac:spMkLst>
            <pc:docMk/>
            <pc:sldMk cId="1628041815" sldId="275"/>
            <ac:spMk id="38" creationId="{987F9B89-BB0B-4FDE-BF27-E8357EDAD037}"/>
          </ac:spMkLst>
        </pc:spChg>
        <pc:spChg chg="add del">
          <ac:chgData name="Steve Hubbard" userId="eff858ef3ce7cde3" providerId="LiveId" clId="{CB11D07A-DA3D-483C-9B9F-8998DA730A77}" dt="2023-11-17T15:51:54.832" v="434" actId="26606"/>
          <ac:spMkLst>
            <pc:docMk/>
            <pc:sldMk cId="1628041815" sldId="275"/>
            <ac:spMk id="39" creationId="{974AA512-0626-46EA-9229-571D9AF08334}"/>
          </ac:spMkLst>
        </pc:spChg>
        <pc:spChg chg="add del">
          <ac:chgData name="Steve Hubbard" userId="eff858ef3ce7cde3" providerId="LiveId" clId="{CB11D07A-DA3D-483C-9B9F-8998DA730A77}" dt="2023-11-17T15:51:54.832" v="434" actId="26606"/>
          <ac:spMkLst>
            <pc:docMk/>
            <pc:sldMk cId="1628041815" sldId="275"/>
            <ac:spMk id="40" creationId="{F0CC1FDC-60B1-49C3-861C-17B43B8F4546}"/>
          </ac:spMkLst>
        </pc:spChg>
        <pc:spChg chg="add del">
          <ac:chgData name="Steve Hubbard" userId="eff858ef3ce7cde3" providerId="LiveId" clId="{CB11D07A-DA3D-483C-9B9F-8998DA730A77}" dt="2023-11-17T15:53:37.505" v="459" actId="26606"/>
          <ac:spMkLst>
            <pc:docMk/>
            <pc:sldMk cId="1628041815" sldId="275"/>
            <ac:spMk id="59" creationId="{B6DBFCBF-E869-4150-807D-0EA34DD58BEF}"/>
          </ac:spMkLst>
        </pc:spChg>
        <pc:spChg chg="add">
          <ac:chgData name="Steve Hubbard" userId="eff858ef3ce7cde3" providerId="LiveId" clId="{CB11D07A-DA3D-483C-9B9F-8998DA730A77}" dt="2023-11-17T15:53:47.366" v="463" actId="26606"/>
          <ac:spMkLst>
            <pc:docMk/>
            <pc:sldMk cId="1628041815" sldId="275"/>
            <ac:spMk id="63" creationId="{F0CC1FDC-60B1-49C3-861C-17B43B8F4546}"/>
          </ac:spMkLst>
        </pc:spChg>
        <pc:spChg chg="add del">
          <ac:chgData name="Steve Hubbard" userId="eff858ef3ce7cde3" providerId="LiveId" clId="{CB11D07A-DA3D-483C-9B9F-8998DA730A77}" dt="2023-11-17T15:53:47.352" v="462" actId="26606"/>
          <ac:spMkLst>
            <pc:docMk/>
            <pc:sldMk cId="1628041815" sldId="275"/>
            <ac:spMk id="68" creationId="{78844373-2C10-4009-B7EA-3CF5134017E4}"/>
          </ac:spMkLst>
        </pc:spChg>
        <pc:spChg chg="add">
          <ac:chgData name="Steve Hubbard" userId="eff858ef3ce7cde3" providerId="LiveId" clId="{CB11D07A-DA3D-483C-9B9F-8998DA730A77}" dt="2023-11-17T15:53:47.366" v="463" actId="26606"/>
          <ac:spMkLst>
            <pc:docMk/>
            <pc:sldMk cId="1628041815" sldId="275"/>
            <ac:spMk id="76" creationId="{987F9B89-BB0B-4FDE-BF27-E8357EDAD037}"/>
          </ac:spMkLst>
        </pc:spChg>
        <pc:spChg chg="add">
          <ac:chgData name="Steve Hubbard" userId="eff858ef3ce7cde3" providerId="LiveId" clId="{CB11D07A-DA3D-483C-9B9F-8998DA730A77}" dt="2023-11-17T15:53:47.366" v="463" actId="26606"/>
          <ac:spMkLst>
            <pc:docMk/>
            <pc:sldMk cId="1628041815" sldId="275"/>
            <ac:spMk id="77" creationId="{974AA512-0626-46EA-9229-571D9AF08334}"/>
          </ac:spMkLst>
        </pc:spChg>
        <pc:grpChg chg="add del">
          <ac:chgData name="Steve Hubbard" userId="eff858ef3ce7cde3" providerId="LiveId" clId="{CB11D07A-DA3D-483C-9B9F-8998DA730A77}" dt="2023-11-17T15:51:54.832" v="434" actId="26606"/>
          <ac:grpSpMkLst>
            <pc:docMk/>
            <pc:sldMk cId="1628041815" sldId="275"/>
            <ac:grpSpMk id="41" creationId="{9B2319FA-B636-4971-BA3D-EA448709D9A6}"/>
          </ac:grpSpMkLst>
        </pc:grpChg>
        <pc:grpChg chg="add del">
          <ac:chgData name="Steve Hubbard" userId="eff858ef3ce7cde3" providerId="LiveId" clId="{CB11D07A-DA3D-483C-9B9F-8998DA730A77}" dt="2023-11-17T15:53:37.505" v="459" actId="26606"/>
          <ac:grpSpMkLst>
            <pc:docMk/>
            <pc:sldMk cId="1628041815" sldId="275"/>
            <ac:grpSpMk id="61" creationId="{AC0B7807-0C83-4963-821A-69B172722E49}"/>
          </ac:grpSpMkLst>
        </pc:grpChg>
        <pc:grpChg chg="add del">
          <ac:chgData name="Steve Hubbard" userId="eff858ef3ce7cde3" providerId="LiveId" clId="{CB11D07A-DA3D-483C-9B9F-8998DA730A77}" dt="2023-11-17T15:53:47.352" v="462" actId="26606"/>
          <ac:grpSpMkLst>
            <pc:docMk/>
            <pc:sldMk cId="1628041815" sldId="275"/>
            <ac:grpSpMk id="65" creationId="{0220991A-5EB0-44E3-B615-BDCA59E66F76}"/>
          </ac:grpSpMkLst>
        </pc:grpChg>
        <pc:grpChg chg="add del">
          <ac:chgData name="Steve Hubbard" userId="eff858ef3ce7cde3" providerId="LiveId" clId="{CB11D07A-DA3D-483C-9B9F-8998DA730A77}" dt="2023-11-17T15:53:47.352" v="462" actId="26606"/>
          <ac:grpSpMkLst>
            <pc:docMk/>
            <pc:sldMk cId="1628041815" sldId="275"/>
            <ac:grpSpMk id="69" creationId="{61D1A57D-77BC-4EEC-819E-6F5EEF348743}"/>
          </ac:grpSpMkLst>
        </pc:grpChg>
        <pc:grpChg chg="add del">
          <ac:chgData name="Steve Hubbard" userId="eff858ef3ce7cde3" providerId="LiveId" clId="{CB11D07A-DA3D-483C-9B9F-8998DA730A77}" dt="2023-11-17T15:53:47.352" v="462" actId="26606"/>
          <ac:grpSpMkLst>
            <pc:docMk/>
            <pc:sldMk cId="1628041815" sldId="275"/>
            <ac:grpSpMk id="72" creationId="{8A1086F5-290F-43BC-8A5F-AA48DA80D5B4}"/>
          </ac:grpSpMkLst>
        </pc:grpChg>
        <pc:grpChg chg="add">
          <ac:chgData name="Steve Hubbard" userId="eff858ef3ce7cde3" providerId="LiveId" clId="{CB11D07A-DA3D-483C-9B9F-8998DA730A77}" dt="2023-11-17T15:53:47.366" v="463" actId="26606"/>
          <ac:grpSpMkLst>
            <pc:docMk/>
            <pc:sldMk cId="1628041815" sldId="275"/>
            <ac:grpSpMk id="78" creationId="{9B2319FA-B636-4971-BA3D-EA448709D9A6}"/>
          </ac:grpSpMkLst>
        </pc:grpChg>
        <pc:picChg chg="add del mod ord">
          <ac:chgData name="Steve Hubbard" userId="eff858ef3ce7cde3" providerId="LiveId" clId="{CB11D07A-DA3D-483C-9B9F-8998DA730A77}" dt="2023-11-17T15:53:05.349" v="448" actId="478"/>
          <ac:picMkLst>
            <pc:docMk/>
            <pc:sldMk cId="1628041815" sldId="275"/>
            <ac:picMk id="4" creationId="{2DE95FE9-DDE0-9C10-EC0D-DED255FE5144}"/>
          </ac:picMkLst>
        </pc:picChg>
        <pc:picChg chg="add del mod">
          <ac:chgData name="Steve Hubbard" userId="eff858ef3ce7cde3" providerId="LiveId" clId="{CB11D07A-DA3D-483C-9B9F-8998DA730A77}" dt="2023-11-17T15:29:29.728" v="402" actId="478"/>
          <ac:picMkLst>
            <pc:docMk/>
            <pc:sldMk cId="1628041815" sldId="275"/>
            <ac:picMk id="8" creationId="{0AEB0113-8BE6-86E5-763B-7034ACA1FF12}"/>
          </ac:picMkLst>
        </pc:picChg>
        <pc:picChg chg="add del mod">
          <ac:chgData name="Steve Hubbard" userId="eff858ef3ce7cde3" providerId="LiveId" clId="{CB11D07A-DA3D-483C-9B9F-8998DA730A77}" dt="2023-11-17T15:29:29.728" v="402" actId="478"/>
          <ac:picMkLst>
            <pc:docMk/>
            <pc:sldMk cId="1628041815" sldId="275"/>
            <ac:picMk id="10" creationId="{F9D11E1F-D85E-9CB2-9F33-E76709415D67}"/>
          </ac:picMkLst>
        </pc:picChg>
        <pc:picChg chg="add del mod ord">
          <ac:chgData name="Steve Hubbard" userId="eff858ef3ce7cde3" providerId="LiveId" clId="{CB11D07A-DA3D-483C-9B9F-8998DA730A77}" dt="2023-11-17T15:50:22.470" v="414" actId="478"/>
          <ac:picMkLst>
            <pc:docMk/>
            <pc:sldMk cId="1628041815" sldId="275"/>
            <ac:picMk id="12" creationId="{CA89C637-4484-5D0F-D8A1-4F9597E6248D}"/>
          </ac:picMkLst>
        </pc:picChg>
        <pc:picChg chg="add del mod ord">
          <ac:chgData name="Steve Hubbard" userId="eff858ef3ce7cde3" providerId="LiveId" clId="{CB11D07A-DA3D-483C-9B9F-8998DA730A77}" dt="2023-11-17T15:50:21.669" v="413" actId="478"/>
          <ac:picMkLst>
            <pc:docMk/>
            <pc:sldMk cId="1628041815" sldId="275"/>
            <ac:picMk id="14" creationId="{69B2EB29-216A-2DDB-B655-13CBBC95CBB5}"/>
          </ac:picMkLst>
        </pc:picChg>
        <pc:picChg chg="add del mod ord">
          <ac:chgData name="Steve Hubbard" userId="eff858ef3ce7cde3" providerId="LiveId" clId="{CB11D07A-DA3D-483C-9B9F-8998DA730A77}" dt="2023-11-17T15:50:19.355" v="412" actId="478"/>
          <ac:picMkLst>
            <pc:docMk/>
            <pc:sldMk cId="1628041815" sldId="275"/>
            <ac:picMk id="16" creationId="{13546425-E2AD-09AA-176E-3BF338EA258D}"/>
          </ac:picMkLst>
        </pc:picChg>
        <pc:picChg chg="add del mod">
          <ac:chgData name="Steve Hubbard" userId="eff858ef3ce7cde3" providerId="LiveId" clId="{CB11D07A-DA3D-483C-9B9F-8998DA730A77}" dt="2023-11-17T15:51:55.237" v="436"/>
          <ac:picMkLst>
            <pc:docMk/>
            <pc:sldMk cId="1628041815" sldId="275"/>
            <ac:picMk id="18" creationId="{B210DA08-A5EA-C07A-B015-DE12547489F4}"/>
          </ac:picMkLst>
        </pc:picChg>
        <pc:picChg chg="add del mod ord">
          <ac:chgData name="Steve Hubbard" userId="eff858ef3ce7cde3" providerId="LiveId" clId="{CB11D07A-DA3D-483C-9B9F-8998DA730A77}" dt="2023-11-17T15:51:55.237" v="436"/>
          <ac:picMkLst>
            <pc:docMk/>
            <pc:sldMk cId="1628041815" sldId="275"/>
            <ac:picMk id="20" creationId="{04755FF7-07F5-4F64-B7C8-D765F8527CFB}"/>
          </ac:picMkLst>
        </pc:picChg>
        <pc:picChg chg="add del mod ord">
          <ac:chgData name="Steve Hubbard" userId="eff858ef3ce7cde3" providerId="LiveId" clId="{CB11D07A-DA3D-483C-9B9F-8998DA730A77}" dt="2023-11-17T15:51:55.237" v="436"/>
          <ac:picMkLst>
            <pc:docMk/>
            <pc:sldMk cId="1628041815" sldId="275"/>
            <ac:picMk id="24" creationId="{3A3208EA-1F65-A4CC-9639-6F79CD729D6B}"/>
          </ac:picMkLst>
        </pc:picChg>
        <pc:picChg chg="add del mod">
          <ac:chgData name="Steve Hubbard" userId="eff858ef3ce7cde3" providerId="LiveId" clId="{CB11D07A-DA3D-483C-9B9F-8998DA730A77}" dt="2023-11-17T15:53:03.473" v="447"/>
          <ac:picMkLst>
            <pc:docMk/>
            <pc:sldMk cId="1628041815" sldId="275"/>
            <ac:picMk id="32" creationId="{9391210C-2FFA-FD67-89B5-4B6DB36ED1AA}"/>
          </ac:picMkLst>
        </pc:picChg>
        <pc:picChg chg="add del mod">
          <ac:chgData name="Steve Hubbard" userId="eff858ef3ce7cde3" providerId="LiveId" clId="{CB11D07A-DA3D-483C-9B9F-8998DA730A77}" dt="2023-11-17T15:53:03.473" v="447"/>
          <ac:picMkLst>
            <pc:docMk/>
            <pc:sldMk cId="1628041815" sldId="275"/>
            <ac:picMk id="42" creationId="{F03A6D2F-9ED8-5D2C-2DD2-5C17C5559BAB}"/>
          </ac:picMkLst>
        </pc:picChg>
        <pc:picChg chg="add del mod">
          <ac:chgData name="Steve Hubbard" userId="eff858ef3ce7cde3" providerId="LiveId" clId="{CB11D07A-DA3D-483C-9B9F-8998DA730A77}" dt="2023-11-17T15:53:03.473" v="447"/>
          <ac:picMkLst>
            <pc:docMk/>
            <pc:sldMk cId="1628041815" sldId="275"/>
            <ac:picMk id="44" creationId="{9EEAA599-3593-727E-9998-BE4B0F5B5CDF}"/>
          </ac:picMkLst>
        </pc:picChg>
        <pc:picChg chg="add del mod">
          <ac:chgData name="Steve Hubbard" userId="eff858ef3ce7cde3" providerId="LiveId" clId="{CB11D07A-DA3D-483C-9B9F-8998DA730A77}" dt="2023-11-17T15:53:03.473" v="447"/>
          <ac:picMkLst>
            <pc:docMk/>
            <pc:sldMk cId="1628041815" sldId="275"/>
            <ac:picMk id="46" creationId="{7DB3D743-D116-27ED-CDCE-E31A8F8855DB}"/>
          </ac:picMkLst>
        </pc:picChg>
        <pc:picChg chg="add mod ord">
          <ac:chgData name="Steve Hubbard" userId="eff858ef3ce7cde3" providerId="LiveId" clId="{CB11D07A-DA3D-483C-9B9F-8998DA730A77}" dt="2023-11-17T15:53:47.366" v="463" actId="26606"/>
          <ac:picMkLst>
            <pc:docMk/>
            <pc:sldMk cId="1628041815" sldId="275"/>
            <ac:picMk id="48" creationId="{333EA65F-E9C7-B4C3-32B3-9493EDBC10C4}"/>
          </ac:picMkLst>
        </pc:picChg>
        <pc:picChg chg="add mod">
          <ac:chgData name="Steve Hubbard" userId="eff858ef3ce7cde3" providerId="LiveId" clId="{CB11D07A-DA3D-483C-9B9F-8998DA730A77}" dt="2023-11-17T15:53:47.366" v="463" actId="26606"/>
          <ac:picMkLst>
            <pc:docMk/>
            <pc:sldMk cId="1628041815" sldId="275"/>
            <ac:picMk id="50" creationId="{C4ABA9FC-7D9E-50B1-0B35-E8910D589BCF}"/>
          </ac:picMkLst>
        </pc:picChg>
        <pc:picChg chg="add mod ord">
          <ac:chgData name="Steve Hubbard" userId="eff858ef3ce7cde3" providerId="LiveId" clId="{CB11D07A-DA3D-483C-9B9F-8998DA730A77}" dt="2023-11-17T15:54:09.162" v="469" actId="1076"/>
          <ac:picMkLst>
            <pc:docMk/>
            <pc:sldMk cId="1628041815" sldId="275"/>
            <ac:picMk id="52" creationId="{E96C89C8-01E1-F482-9542-BE9604280A37}"/>
          </ac:picMkLst>
        </pc:picChg>
        <pc:picChg chg="add mod ord">
          <ac:chgData name="Steve Hubbard" userId="eff858ef3ce7cde3" providerId="LiveId" clId="{CB11D07A-DA3D-483C-9B9F-8998DA730A77}" dt="2023-11-17T15:53:47.366" v="463" actId="26606"/>
          <ac:picMkLst>
            <pc:docMk/>
            <pc:sldMk cId="1628041815" sldId="275"/>
            <ac:picMk id="54" creationId="{338E5BC6-F4CD-5DA8-A615-6872EEDE8E8B}"/>
          </ac:picMkLst>
        </pc:picChg>
      </pc:sldChg>
      <pc:sldChg chg="addSp delSp modSp add mod">
        <pc:chgData name="Steve Hubbard" userId="eff858ef3ce7cde3" providerId="LiveId" clId="{CB11D07A-DA3D-483C-9B9F-8998DA730A77}" dt="2023-11-17T15:57:33.863" v="510" actId="20577"/>
        <pc:sldMkLst>
          <pc:docMk/>
          <pc:sldMk cId="3637891468" sldId="276"/>
        </pc:sldMkLst>
        <pc:spChg chg="mod">
          <ac:chgData name="Steve Hubbard" userId="eff858ef3ce7cde3" providerId="LiveId" clId="{CB11D07A-DA3D-483C-9B9F-8998DA730A77}" dt="2023-11-17T15:57:33.863" v="510" actId="20577"/>
          <ac:spMkLst>
            <pc:docMk/>
            <pc:sldMk cId="3637891468" sldId="276"/>
            <ac:spMk id="2" creationId="{8F9FA8AA-7459-E3EC-BE1B-965EB9A82F91}"/>
          </ac:spMkLst>
        </pc:spChg>
        <pc:spChg chg="del">
          <ac:chgData name="Steve Hubbard" userId="eff858ef3ce7cde3" providerId="LiveId" clId="{CB11D07A-DA3D-483C-9B9F-8998DA730A77}" dt="2023-11-17T15:54:33.249" v="471" actId="478"/>
          <ac:spMkLst>
            <pc:docMk/>
            <pc:sldMk cId="3637891468" sldId="276"/>
            <ac:spMk id="3" creationId="{6B63CBBA-8BC3-DC5D-4757-BC64B21320E1}"/>
          </ac:spMkLst>
        </pc:spChg>
        <pc:spChg chg="add del mod">
          <ac:chgData name="Steve Hubbard" userId="eff858ef3ce7cde3" providerId="LiveId" clId="{CB11D07A-DA3D-483C-9B9F-8998DA730A77}" dt="2023-11-17T15:55:09.184" v="472"/>
          <ac:spMkLst>
            <pc:docMk/>
            <pc:sldMk cId="3637891468" sldId="276"/>
            <ac:spMk id="6" creationId="{D07F645C-5A08-587D-C7D0-A1CAC9BEF886}"/>
          </ac:spMkLst>
        </pc:spChg>
        <pc:picChg chg="add mod">
          <ac:chgData name="Steve Hubbard" userId="eff858ef3ce7cde3" providerId="LiveId" clId="{CB11D07A-DA3D-483C-9B9F-8998DA730A77}" dt="2023-11-17T15:55:27.723" v="476" actId="1076"/>
          <ac:picMkLst>
            <pc:docMk/>
            <pc:sldMk cId="3637891468" sldId="276"/>
            <ac:picMk id="8" creationId="{703FCCE2-C5F4-172E-16DA-0466E944F711}"/>
          </ac:picMkLst>
        </pc:picChg>
      </pc:sldChg>
      <pc:sldChg chg="modSp add mod">
        <pc:chgData name="Steve Hubbard" userId="eff858ef3ce7cde3" providerId="LiveId" clId="{CB11D07A-DA3D-483C-9B9F-8998DA730A77}" dt="2023-11-17T15:57:46.554" v="518" actId="20577"/>
        <pc:sldMkLst>
          <pc:docMk/>
          <pc:sldMk cId="2623033205" sldId="277"/>
        </pc:sldMkLst>
        <pc:spChg chg="mod">
          <ac:chgData name="Steve Hubbard" userId="eff858ef3ce7cde3" providerId="LiveId" clId="{CB11D07A-DA3D-483C-9B9F-8998DA730A77}" dt="2023-11-17T15:57:46.554" v="518" actId="20577"/>
          <ac:spMkLst>
            <pc:docMk/>
            <pc:sldMk cId="2623033205" sldId="277"/>
            <ac:spMk id="2" creationId="{8F9FA8AA-7459-E3EC-BE1B-965EB9A82F91}"/>
          </ac:spMkLst>
        </pc:spChg>
        <pc:picChg chg="mod">
          <ac:chgData name="Steve Hubbard" userId="eff858ef3ce7cde3" providerId="LiveId" clId="{CB11D07A-DA3D-483C-9B9F-8998DA730A77}" dt="2023-11-17T15:56:00.344" v="478" actId="14826"/>
          <ac:picMkLst>
            <pc:docMk/>
            <pc:sldMk cId="2623033205" sldId="277"/>
            <ac:picMk id="8" creationId="{703FCCE2-C5F4-172E-16DA-0466E944F711}"/>
          </ac:picMkLst>
        </pc:picChg>
      </pc:sldChg>
      <pc:sldChg chg="modSp add mod">
        <pc:chgData name="Steve Hubbard" userId="eff858ef3ce7cde3" providerId="LiveId" clId="{CB11D07A-DA3D-483C-9B9F-8998DA730A77}" dt="2023-11-17T15:57:51.687" v="524" actId="20577"/>
        <pc:sldMkLst>
          <pc:docMk/>
          <pc:sldMk cId="974413591" sldId="278"/>
        </pc:sldMkLst>
        <pc:spChg chg="mod">
          <ac:chgData name="Steve Hubbard" userId="eff858ef3ce7cde3" providerId="LiveId" clId="{CB11D07A-DA3D-483C-9B9F-8998DA730A77}" dt="2023-11-17T15:57:51.687" v="524" actId="20577"/>
          <ac:spMkLst>
            <pc:docMk/>
            <pc:sldMk cId="974413591" sldId="278"/>
            <ac:spMk id="2" creationId="{8F9FA8AA-7459-E3EC-BE1B-965EB9A82F91}"/>
          </ac:spMkLst>
        </pc:spChg>
        <pc:picChg chg="mod">
          <ac:chgData name="Steve Hubbard" userId="eff858ef3ce7cde3" providerId="LiveId" clId="{CB11D07A-DA3D-483C-9B9F-8998DA730A77}" dt="2023-11-17T15:56:20.449" v="480" actId="14826"/>
          <ac:picMkLst>
            <pc:docMk/>
            <pc:sldMk cId="974413591" sldId="278"/>
            <ac:picMk id="8" creationId="{703FCCE2-C5F4-172E-16DA-0466E944F711}"/>
          </ac:picMkLst>
        </pc:picChg>
      </pc:sldChg>
      <pc:sldChg chg="addSp modSp add mod">
        <pc:chgData name="Steve Hubbard" userId="eff858ef3ce7cde3" providerId="LiveId" clId="{CB11D07A-DA3D-483C-9B9F-8998DA730A77}" dt="2023-11-17T16:03:29.595" v="567" actId="1076"/>
        <pc:sldMkLst>
          <pc:docMk/>
          <pc:sldMk cId="928985644" sldId="279"/>
        </pc:sldMkLst>
        <pc:spChg chg="mod">
          <ac:chgData name="Steve Hubbard" userId="eff858ef3ce7cde3" providerId="LiveId" clId="{CB11D07A-DA3D-483C-9B9F-8998DA730A77}" dt="2023-11-17T16:01:35.300" v="553" actId="313"/>
          <ac:spMkLst>
            <pc:docMk/>
            <pc:sldMk cId="928985644" sldId="279"/>
            <ac:spMk id="2" creationId="{8F9FA8AA-7459-E3EC-BE1B-965EB9A82F91}"/>
          </ac:spMkLst>
        </pc:spChg>
        <pc:spChg chg="add mod">
          <ac:chgData name="Steve Hubbard" userId="eff858ef3ce7cde3" providerId="LiveId" clId="{CB11D07A-DA3D-483C-9B9F-8998DA730A77}" dt="2023-11-17T16:03:29.595" v="567" actId="1076"/>
          <ac:spMkLst>
            <pc:docMk/>
            <pc:sldMk cId="928985644" sldId="279"/>
            <ac:spMk id="3" creationId="{A8E74468-BD2C-E791-9BD4-A7E054CDF54E}"/>
          </ac:spMkLst>
        </pc:spChg>
        <pc:picChg chg="mod">
          <ac:chgData name="Steve Hubbard" userId="eff858ef3ce7cde3" providerId="LiveId" clId="{CB11D07A-DA3D-483C-9B9F-8998DA730A77}" dt="2023-11-17T16:03:21.073" v="566" actId="1076"/>
          <ac:picMkLst>
            <pc:docMk/>
            <pc:sldMk cId="928985644" sldId="279"/>
            <ac:picMk id="8" creationId="{703FCCE2-C5F4-172E-16DA-0466E944F711}"/>
          </ac:picMkLst>
        </pc:picChg>
      </pc:sldChg>
      <pc:sldChg chg="add del">
        <pc:chgData name="Steve Hubbard" userId="eff858ef3ce7cde3" providerId="LiveId" clId="{CB11D07A-DA3D-483C-9B9F-8998DA730A77}" dt="2023-11-17T16:01:28.565" v="527" actId="47"/>
        <pc:sldMkLst>
          <pc:docMk/>
          <pc:sldMk cId="138021413" sldId="280"/>
        </pc:sldMkLst>
      </pc:sldChg>
      <pc:sldChg chg="addSp modSp add mod">
        <pc:chgData name="Steve Hubbard" userId="eff858ef3ce7cde3" providerId="LiveId" clId="{CB11D07A-DA3D-483C-9B9F-8998DA730A77}" dt="2023-11-17T16:03:04.453" v="561" actId="208"/>
        <pc:sldMkLst>
          <pc:docMk/>
          <pc:sldMk cId="3424112417" sldId="280"/>
        </pc:sldMkLst>
        <pc:spChg chg="add mod">
          <ac:chgData name="Steve Hubbard" userId="eff858ef3ce7cde3" providerId="LiveId" clId="{CB11D07A-DA3D-483C-9B9F-8998DA730A77}" dt="2023-11-17T16:03:04.453" v="561" actId="208"/>
          <ac:spMkLst>
            <pc:docMk/>
            <pc:sldMk cId="3424112417" sldId="280"/>
            <ac:spMk id="3" creationId="{426B9A5D-9556-3C9A-6A36-DEC077E006F0}"/>
          </ac:spMkLst>
        </pc:spChg>
        <pc:picChg chg="mod">
          <ac:chgData name="Steve Hubbard" userId="eff858ef3ce7cde3" providerId="LiveId" clId="{CB11D07A-DA3D-483C-9B9F-8998DA730A77}" dt="2023-11-17T16:02:18.674" v="558" actId="14826"/>
          <ac:picMkLst>
            <pc:docMk/>
            <pc:sldMk cId="3424112417" sldId="280"/>
            <ac:picMk id="8" creationId="{703FCCE2-C5F4-172E-16DA-0466E944F711}"/>
          </ac:picMkLst>
        </pc:picChg>
      </pc:sldChg>
      <pc:sldChg chg="addSp delSp modSp add mod ord">
        <pc:chgData name="Steve Hubbard" userId="eff858ef3ce7cde3" providerId="LiveId" clId="{CB11D07A-DA3D-483C-9B9F-8998DA730A77}" dt="2023-11-17T16:13:52.155" v="797"/>
        <pc:sldMkLst>
          <pc:docMk/>
          <pc:sldMk cId="4153406366" sldId="281"/>
        </pc:sldMkLst>
        <pc:spChg chg="mod">
          <ac:chgData name="Steve Hubbard" userId="eff858ef3ce7cde3" providerId="LiveId" clId="{CB11D07A-DA3D-483C-9B9F-8998DA730A77}" dt="2023-11-17T16:13:52.155" v="797"/>
          <ac:spMkLst>
            <pc:docMk/>
            <pc:sldMk cId="4153406366" sldId="281"/>
            <ac:spMk id="3" creationId="{6B63CBBA-8BC3-DC5D-4757-BC64B21320E1}"/>
          </ac:spMkLst>
        </pc:spChg>
        <pc:spChg chg="add del">
          <ac:chgData name="Steve Hubbard" userId="eff858ef3ce7cde3" providerId="LiveId" clId="{CB11D07A-DA3D-483C-9B9F-8998DA730A77}" dt="2023-11-17T16:05:35.180" v="572"/>
          <ac:spMkLst>
            <pc:docMk/>
            <pc:sldMk cId="4153406366" sldId="281"/>
            <ac:spMk id="5" creationId="{CEF96177-73CE-A220-BCE2-0F5835A6A835}"/>
          </ac:spMkLst>
        </pc:spChg>
        <pc:spChg chg="add del">
          <ac:chgData name="Steve Hubbard" userId="eff858ef3ce7cde3" providerId="LiveId" clId="{CB11D07A-DA3D-483C-9B9F-8998DA730A77}" dt="2023-11-17T16:05:37.140" v="574"/>
          <ac:spMkLst>
            <pc:docMk/>
            <pc:sldMk cId="4153406366" sldId="281"/>
            <ac:spMk id="6" creationId="{49E3C899-B877-B7AC-202E-8AAEBBC31BCB}"/>
          </ac:spMkLst>
        </pc:spChg>
        <pc:spChg chg="add del">
          <ac:chgData name="Steve Hubbard" userId="eff858ef3ce7cde3" providerId="LiveId" clId="{CB11D07A-DA3D-483C-9B9F-8998DA730A77}" dt="2023-11-17T16:05:42.477" v="576"/>
          <ac:spMkLst>
            <pc:docMk/>
            <pc:sldMk cId="4153406366" sldId="281"/>
            <ac:spMk id="7" creationId="{EC892CD5-FA6A-8041-12D5-63079461B19C}"/>
          </ac:spMkLst>
        </pc:spChg>
        <pc:spChg chg="add del">
          <ac:chgData name="Steve Hubbard" userId="eff858ef3ce7cde3" providerId="LiveId" clId="{CB11D07A-DA3D-483C-9B9F-8998DA730A77}" dt="2023-11-17T16:13:42.638" v="793"/>
          <ac:spMkLst>
            <pc:docMk/>
            <pc:sldMk cId="4153406366" sldId="281"/>
            <ac:spMk id="8" creationId="{1CFB18DD-DA1B-2241-0BDE-639C69817E9F}"/>
          </ac:spMkLst>
        </pc:spChg>
      </pc:sldChg>
      <pc:sldChg chg="modSp add del mod">
        <pc:chgData name="Steve Hubbard" userId="eff858ef3ce7cde3" providerId="LiveId" clId="{CB11D07A-DA3D-483C-9B9F-8998DA730A77}" dt="2023-11-17T16:17:26.003" v="869" actId="47"/>
        <pc:sldMkLst>
          <pc:docMk/>
          <pc:sldMk cId="407150567" sldId="282"/>
        </pc:sldMkLst>
        <pc:spChg chg="mod">
          <ac:chgData name="Steve Hubbard" userId="eff858ef3ce7cde3" providerId="LiveId" clId="{CB11D07A-DA3D-483C-9B9F-8998DA730A77}" dt="2023-11-17T16:17:00.388" v="860" actId="21"/>
          <ac:spMkLst>
            <pc:docMk/>
            <pc:sldMk cId="407150567" sldId="282"/>
            <ac:spMk id="2" creationId="{00000000-0000-0000-0000-000000000000}"/>
          </ac:spMkLst>
        </pc:spChg>
      </pc:sldChg>
      <pc:sldChg chg="modSp add del mod ord">
        <pc:chgData name="Steve Hubbard" userId="eff858ef3ce7cde3" providerId="LiveId" clId="{CB11D07A-DA3D-483C-9B9F-8998DA730A77}" dt="2023-11-27T13:30:57.850" v="2168" actId="20577"/>
        <pc:sldMkLst>
          <pc:docMk/>
          <pc:sldMk cId="1024922107" sldId="282"/>
        </pc:sldMkLst>
        <pc:spChg chg="mod">
          <ac:chgData name="Steve Hubbard" userId="eff858ef3ce7cde3" providerId="LiveId" clId="{CB11D07A-DA3D-483C-9B9F-8998DA730A77}" dt="2023-11-27T13:30:53.688" v="2166" actId="20577"/>
          <ac:spMkLst>
            <pc:docMk/>
            <pc:sldMk cId="1024922107" sldId="282"/>
            <ac:spMk id="2" creationId="{8F9FA8AA-7459-E3EC-BE1B-965EB9A82F91}"/>
          </ac:spMkLst>
        </pc:spChg>
        <pc:spChg chg="mod">
          <ac:chgData name="Steve Hubbard" userId="eff858ef3ce7cde3" providerId="LiveId" clId="{CB11D07A-DA3D-483C-9B9F-8998DA730A77}" dt="2023-11-27T13:30:57.850" v="2168" actId="20577"/>
          <ac:spMkLst>
            <pc:docMk/>
            <pc:sldMk cId="1024922107" sldId="282"/>
            <ac:spMk id="3" creationId="{6B63CBBA-8BC3-DC5D-4757-BC64B21320E1}"/>
          </ac:spMkLst>
        </pc:spChg>
      </pc:sldChg>
      <pc:sldChg chg="add del">
        <pc:chgData name="Steve Hubbard" userId="eff858ef3ce7cde3" providerId="LiveId" clId="{CB11D07A-DA3D-483C-9B9F-8998DA730A77}" dt="2023-11-17T16:18:23.833" v="871" actId="47"/>
        <pc:sldMkLst>
          <pc:docMk/>
          <pc:sldMk cId="3712173370" sldId="282"/>
        </pc:sldMkLst>
      </pc:sldChg>
    </pc:docChg>
  </pc:docChgLst>
  <pc:docChgLst>
    <pc:chgData name="Steve Hubbard" userId="eff858ef3ce7cde3" providerId="LiveId" clId="{2F2D16C7-B087-472C-9738-825787A8473E}"/>
    <pc:docChg chg="undo custSel addSld delSld modSld">
      <pc:chgData name="Steve Hubbard" userId="eff858ef3ce7cde3" providerId="LiveId" clId="{2F2D16C7-B087-472C-9738-825787A8473E}" dt="2023-11-06T17:04:09.762" v="1621" actId="20577"/>
      <pc:docMkLst>
        <pc:docMk/>
      </pc:docMkLst>
      <pc:sldChg chg="modSp mod">
        <pc:chgData name="Steve Hubbard" userId="eff858ef3ce7cde3" providerId="LiveId" clId="{2F2D16C7-B087-472C-9738-825787A8473E}" dt="2023-11-06T16:38:27.192" v="0" actId="20577"/>
        <pc:sldMkLst>
          <pc:docMk/>
          <pc:sldMk cId="721885691" sldId="265"/>
        </pc:sldMkLst>
        <pc:spChg chg="mod">
          <ac:chgData name="Steve Hubbard" userId="eff858ef3ce7cde3" providerId="LiveId" clId="{2F2D16C7-B087-472C-9738-825787A8473E}" dt="2023-11-06T16:38:27.192" v="0" actId="20577"/>
          <ac:spMkLst>
            <pc:docMk/>
            <pc:sldMk cId="721885691" sldId="265"/>
            <ac:spMk id="2" creationId="{8F9FA8AA-7459-E3EC-BE1B-965EB9A82F91}"/>
          </ac:spMkLst>
        </pc:spChg>
      </pc:sldChg>
      <pc:sldChg chg="del">
        <pc:chgData name="Steve Hubbard" userId="eff858ef3ce7cde3" providerId="LiveId" clId="{2F2D16C7-B087-472C-9738-825787A8473E}" dt="2023-11-06T16:55:33.699" v="726" actId="47"/>
        <pc:sldMkLst>
          <pc:docMk/>
          <pc:sldMk cId="2995236436" sldId="269"/>
        </pc:sldMkLst>
      </pc:sldChg>
      <pc:sldChg chg="del">
        <pc:chgData name="Steve Hubbard" userId="eff858ef3ce7cde3" providerId="LiveId" clId="{2F2D16C7-B087-472C-9738-825787A8473E}" dt="2023-11-06T16:55:36.681" v="727" actId="47"/>
        <pc:sldMkLst>
          <pc:docMk/>
          <pc:sldMk cId="2616792165" sldId="270"/>
        </pc:sldMkLst>
      </pc:sldChg>
      <pc:sldChg chg="modSp mod">
        <pc:chgData name="Steve Hubbard" userId="eff858ef3ce7cde3" providerId="LiveId" clId="{2F2D16C7-B087-472C-9738-825787A8473E}" dt="2023-11-06T16:56:55.576" v="755" actId="6549"/>
        <pc:sldMkLst>
          <pc:docMk/>
          <pc:sldMk cId="3953478829" sldId="272"/>
        </pc:sldMkLst>
        <pc:spChg chg="mod">
          <ac:chgData name="Steve Hubbard" userId="eff858ef3ce7cde3" providerId="LiveId" clId="{2F2D16C7-B087-472C-9738-825787A8473E}" dt="2023-11-06T16:56:55.576" v="755" actId="6549"/>
          <ac:spMkLst>
            <pc:docMk/>
            <pc:sldMk cId="3953478829" sldId="272"/>
            <ac:spMk id="3" creationId="{6B63CBBA-8BC3-DC5D-4757-BC64B21320E1}"/>
          </ac:spMkLst>
        </pc:spChg>
      </pc:sldChg>
      <pc:sldChg chg="modSp add mod">
        <pc:chgData name="Steve Hubbard" userId="eff858ef3ce7cde3" providerId="LiveId" clId="{2F2D16C7-B087-472C-9738-825787A8473E}" dt="2023-11-06T17:04:09.762" v="1621" actId="20577"/>
        <pc:sldMkLst>
          <pc:docMk/>
          <pc:sldMk cId="3459934796" sldId="273"/>
        </pc:sldMkLst>
        <pc:spChg chg="mod">
          <ac:chgData name="Steve Hubbard" userId="eff858ef3ce7cde3" providerId="LiveId" clId="{2F2D16C7-B087-472C-9738-825787A8473E}" dt="2023-11-06T16:56:19.341" v="754" actId="20577"/>
          <ac:spMkLst>
            <pc:docMk/>
            <pc:sldMk cId="3459934796" sldId="273"/>
            <ac:spMk id="2" creationId="{8F9FA8AA-7459-E3EC-BE1B-965EB9A82F91}"/>
          </ac:spMkLst>
        </pc:spChg>
        <pc:spChg chg="mod">
          <ac:chgData name="Steve Hubbard" userId="eff858ef3ce7cde3" providerId="LiveId" clId="{2F2D16C7-B087-472C-9738-825787A8473E}" dt="2023-11-06T17:04:09.762" v="1621" actId="20577"/>
          <ac:spMkLst>
            <pc:docMk/>
            <pc:sldMk cId="3459934796" sldId="273"/>
            <ac:spMk id="3" creationId="{6B63CBBA-8BC3-DC5D-4757-BC64B21320E1}"/>
          </ac:spMkLst>
        </pc:spChg>
      </pc:sldChg>
      <pc:sldChg chg="del">
        <pc:chgData name="Steve Hubbard" userId="eff858ef3ce7cde3" providerId="LiveId" clId="{2F2D16C7-B087-472C-9738-825787A8473E}" dt="2023-11-06T16:55:44.158" v="729" actId="47"/>
        <pc:sldMkLst>
          <pc:docMk/>
          <pc:sldMk cId="3826703536" sldId="276"/>
        </pc:sldMkLst>
      </pc:sldChg>
      <pc:sldChg chg="del">
        <pc:chgData name="Steve Hubbard" userId="eff858ef3ce7cde3" providerId="LiveId" clId="{2F2D16C7-B087-472C-9738-825787A8473E}" dt="2023-11-06T16:55:50.097" v="730" actId="47"/>
        <pc:sldMkLst>
          <pc:docMk/>
          <pc:sldMk cId="2799262517" sldId="278"/>
        </pc:sldMkLst>
      </pc:sldChg>
      <pc:sldChg chg="del">
        <pc:chgData name="Steve Hubbard" userId="eff858ef3ce7cde3" providerId="LiveId" clId="{2F2D16C7-B087-472C-9738-825787A8473E}" dt="2023-11-06T16:55:52.140" v="731" actId="47"/>
        <pc:sldMkLst>
          <pc:docMk/>
          <pc:sldMk cId="3846436126" sldId="279"/>
        </pc:sldMkLst>
      </pc:sldChg>
      <pc:sldChg chg="del">
        <pc:chgData name="Steve Hubbard" userId="eff858ef3ce7cde3" providerId="LiveId" clId="{2F2D16C7-B087-472C-9738-825787A8473E}" dt="2023-11-06T16:55:40.837" v="728" actId="47"/>
        <pc:sldMkLst>
          <pc:docMk/>
          <pc:sldMk cId="2890122091"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EF69589-6252-4769-AF0A-65369186C285}" type="datetimeFigureOut">
              <a:rPr lang="en-AU" smtClean="0"/>
              <a:t>27/11/2023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F69589-6252-4769-AF0A-65369186C285}" type="datetimeFigureOut">
              <a:rPr lang="en-AU" smtClean="0"/>
              <a:t>27/11/2023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F69589-6252-4769-AF0A-65369186C285}" type="datetimeFigureOut">
              <a:rPr lang="en-AU" smtClean="0"/>
              <a:t>27/11/2023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F69589-6252-4769-AF0A-65369186C285}" type="datetimeFigureOut">
              <a:rPr lang="en-AU" smtClean="0"/>
              <a:t>27/11/2023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69589-6252-4769-AF0A-65369186C285}" type="datetimeFigureOut">
              <a:rPr lang="en-AU" smtClean="0"/>
              <a:t>27/11/2023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EF69589-6252-4769-AF0A-65369186C285}" type="datetimeFigureOut">
              <a:rPr lang="en-AU" smtClean="0"/>
              <a:t>27/11/2023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EF69589-6252-4769-AF0A-65369186C285}" type="datetimeFigureOut">
              <a:rPr lang="en-AU" smtClean="0"/>
              <a:t>27/11/2023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EF69589-6252-4769-AF0A-65369186C285}" type="datetimeFigureOut">
              <a:rPr lang="en-AU" smtClean="0"/>
              <a:t>27/11/2023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69589-6252-4769-AF0A-65369186C285}" type="datetimeFigureOut">
              <a:rPr lang="en-AU" smtClean="0"/>
              <a:t>27/11/2023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69589-6252-4769-AF0A-65369186C285}" type="datetimeFigureOut">
              <a:rPr lang="en-AU" smtClean="0"/>
              <a:t>27/11/2023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69589-6252-4769-AF0A-65369186C285}" type="datetimeFigureOut">
              <a:rPr lang="en-AU" smtClean="0"/>
              <a:t>27/11/2023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DDC2E2-3FF0-4F7C-8D46-4C746B24E628}"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69589-6252-4769-AF0A-65369186C285}" type="datetimeFigureOut">
              <a:rPr lang="en-AU" smtClean="0"/>
              <a:t>27/11/2023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DC2E2-3FF0-4F7C-8D46-4C746B24E628}"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drive.google.com/file/d/1FLTOHPwS8Rw9xlEBXigPOOB9zaDigVB5/view?usp=drive_link" TargetMode="External"/><Relationship Id="rId3" Type="http://schemas.openxmlformats.org/officeDocument/2006/relationships/hyperlink" Target="https://drive.google.com/file/d/17qc-I506qcC7ppqwXiI7c5okNqrfm-VB/view?usp=drive_link" TargetMode="External"/><Relationship Id="rId7" Type="http://schemas.openxmlformats.org/officeDocument/2006/relationships/hyperlink" Target="https://drive.google.com/file/d/1KqXCoJBbQUWEx8bjut717piaR68jKkN0/view?usp=drive_link" TargetMode="External"/><Relationship Id="rId2" Type="http://schemas.openxmlformats.org/officeDocument/2006/relationships/hyperlink" Target="https://drive.google.com/file/d/1RjEtS22KBZEava4yYW3z7a2BEeoEcD_i/view?usp=drive_link" TargetMode="External"/><Relationship Id="rId1" Type="http://schemas.openxmlformats.org/officeDocument/2006/relationships/slideLayout" Target="../slideLayouts/slideLayout2.xml"/><Relationship Id="rId6" Type="http://schemas.openxmlformats.org/officeDocument/2006/relationships/hyperlink" Target="https://drive.google.com/file/d/10qdqnZVKn069t4nG84YV3TjyhLoFlQ14/view?usp=drive_link" TargetMode="External"/><Relationship Id="rId5" Type="http://schemas.openxmlformats.org/officeDocument/2006/relationships/hyperlink" Target="https://drive.google.com/file/d/15J4LoKAr5e0JKg7e8Ty8Og5h1R0fd6wo/view?usp=drive_link" TargetMode="External"/><Relationship Id="rId4" Type="http://schemas.openxmlformats.org/officeDocument/2006/relationships/hyperlink" Target="https://drive.google.com/file/d/1AzY2uBGN1T3yMDOAywx-v7SB2j8v-Rnu/view?usp=drive_link"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87F9B89-BB0B-4FDE-BF27-E8357EDAD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a:xfrm>
            <a:off x="838200" y="2695873"/>
            <a:ext cx="10537826" cy="954107"/>
          </a:xfrm>
        </p:spPr>
        <p:txBody>
          <a:bodyPr vert="horz" wrap="square" lIns="91440" tIns="45720" rIns="91440" bIns="45720" rtlCol="0" anchor="b">
            <a:normAutofit/>
          </a:bodyPr>
          <a:lstStyle/>
          <a:p>
            <a:pPr algn="ctr"/>
            <a:r>
              <a:rPr lang="en-US" sz="5200" b="1" kern="1200">
                <a:solidFill>
                  <a:schemeClr val="bg1"/>
                </a:solidFill>
                <a:latin typeface="+mj-lt"/>
                <a:ea typeface="+mj-ea"/>
                <a:cs typeface="+mj-cs"/>
              </a:rPr>
              <a:t>WS Large Formation Records Revision</a:t>
            </a:r>
            <a:endParaRPr lang="en-US" sz="5200" kern="1200">
              <a:solidFill>
                <a:schemeClr val="bg1"/>
              </a:solidFill>
              <a:latin typeface="+mj-lt"/>
              <a:ea typeface="+mj-ea"/>
              <a:cs typeface="+mj-cs"/>
            </a:endParaRPr>
          </a:p>
        </p:txBody>
      </p:sp>
      <p:pic>
        <p:nvPicPr>
          <p:cNvPr id="50" name="Picture 49" descr="A group of parachutes in the sky&#10;&#10;Description automatically generated">
            <a:extLst>
              <a:ext uri="{FF2B5EF4-FFF2-40B4-BE49-F238E27FC236}">
                <a16:creationId xmlns:a16="http://schemas.microsoft.com/office/drawing/2014/main" id="{C4ABA9FC-7D9E-50B1-0B35-E8910D589BCF}"/>
              </a:ext>
            </a:extLst>
          </p:cNvPr>
          <p:cNvPicPr>
            <a:picLocks noChangeAspect="1"/>
          </p:cNvPicPr>
          <p:nvPr/>
        </p:nvPicPr>
        <p:blipFill rotWithShape="1">
          <a:blip r:embed="rId2">
            <a:extLst>
              <a:ext uri="{28A0092B-C50C-407E-A947-70E740481C1C}">
                <a14:useLocalDpi xmlns:a14="http://schemas.microsoft.com/office/drawing/2010/main" val="0"/>
              </a:ext>
            </a:extLst>
          </a:blip>
          <a:srcRect t="26924" r="1" b="8474"/>
          <a:stretch/>
        </p:blipFill>
        <p:spPr>
          <a:xfrm>
            <a:off x="7" y="-3"/>
            <a:ext cx="6000749" cy="2180602"/>
          </a:xfrm>
          <a:custGeom>
            <a:avLst/>
            <a:gdLst/>
            <a:ahLst/>
            <a:cxnLst/>
            <a:rect l="l" t="t" r="r" b="b"/>
            <a:pathLst>
              <a:path w="6000749" h="2180602">
                <a:moveTo>
                  <a:pt x="0" y="0"/>
                </a:moveTo>
                <a:lnTo>
                  <a:pt x="6000749" y="0"/>
                </a:lnTo>
                <a:lnTo>
                  <a:pt x="6000749" y="1817452"/>
                </a:lnTo>
                <a:lnTo>
                  <a:pt x="5980686" y="1817518"/>
                </a:lnTo>
                <a:cubicBezTo>
                  <a:pt x="5936335" y="1820765"/>
                  <a:pt x="5892433" y="1826513"/>
                  <a:pt x="5848802" y="1832962"/>
                </a:cubicBezTo>
                <a:cubicBezTo>
                  <a:pt x="5791110" y="1841560"/>
                  <a:pt x="5731975" y="1846794"/>
                  <a:pt x="5674647" y="1855580"/>
                </a:cubicBezTo>
                <a:cubicBezTo>
                  <a:pt x="5631737" y="1862309"/>
                  <a:pt x="5588831" y="1870348"/>
                  <a:pt x="5549529" y="1881188"/>
                </a:cubicBezTo>
                <a:cubicBezTo>
                  <a:pt x="5492552" y="1897079"/>
                  <a:pt x="5442799" y="1921005"/>
                  <a:pt x="5370320" y="1914649"/>
                </a:cubicBezTo>
                <a:cubicBezTo>
                  <a:pt x="5306495" y="1909042"/>
                  <a:pt x="5248806" y="1920817"/>
                  <a:pt x="5190391" y="1932032"/>
                </a:cubicBezTo>
                <a:cubicBezTo>
                  <a:pt x="5147481" y="1940257"/>
                  <a:pt x="5104579" y="1948670"/>
                  <a:pt x="5060224" y="1953904"/>
                </a:cubicBezTo>
                <a:cubicBezTo>
                  <a:pt x="5007578" y="1960072"/>
                  <a:pt x="4948083" y="1957454"/>
                  <a:pt x="4901206" y="1968858"/>
                </a:cubicBezTo>
                <a:cubicBezTo>
                  <a:pt x="4852168" y="1980822"/>
                  <a:pt x="4811428" y="1972783"/>
                  <a:pt x="4767795" y="1969418"/>
                </a:cubicBezTo>
                <a:cubicBezTo>
                  <a:pt x="4698205" y="1964184"/>
                  <a:pt x="4628970" y="1954464"/>
                  <a:pt x="4558660" y="1966802"/>
                </a:cubicBezTo>
                <a:cubicBezTo>
                  <a:pt x="4473205" y="1981756"/>
                  <a:pt x="4388468" y="1997831"/>
                  <a:pt x="4302653" y="2012037"/>
                </a:cubicBezTo>
                <a:cubicBezTo>
                  <a:pt x="4269476" y="2017459"/>
                  <a:pt x="4233785" y="2019702"/>
                  <a:pt x="4199166" y="2022132"/>
                </a:cubicBezTo>
                <a:cubicBezTo>
                  <a:pt x="4166357" y="2024189"/>
                  <a:pt x="4127055" y="2018955"/>
                  <a:pt x="4101809" y="2026805"/>
                </a:cubicBezTo>
                <a:cubicBezTo>
                  <a:pt x="4036905" y="2046993"/>
                  <a:pt x="3970203" y="2056899"/>
                  <a:pt x="3895199" y="2056899"/>
                </a:cubicBezTo>
                <a:cubicBezTo>
                  <a:pt x="3867072" y="2056899"/>
                  <a:pt x="3839668" y="2065312"/>
                  <a:pt x="3811186" y="2066808"/>
                </a:cubicBezTo>
                <a:cubicBezTo>
                  <a:pt x="3772239" y="2068676"/>
                  <a:pt x="3727528" y="2073724"/>
                  <a:pt x="3693636" y="2066619"/>
                </a:cubicBezTo>
                <a:cubicBezTo>
                  <a:pt x="3613949" y="2049797"/>
                  <a:pt x="3549409" y="2063817"/>
                  <a:pt x="3479814" y="2080453"/>
                </a:cubicBezTo>
                <a:cubicBezTo>
                  <a:pt x="3411303" y="2096903"/>
                  <a:pt x="3339188" y="2109986"/>
                  <a:pt x="3266353" y="2120829"/>
                </a:cubicBezTo>
                <a:cubicBezTo>
                  <a:pt x="3238949" y="2124754"/>
                  <a:pt x="3206140" y="2118211"/>
                  <a:pt x="3175847" y="2116904"/>
                </a:cubicBezTo>
                <a:cubicBezTo>
                  <a:pt x="3165028" y="2116529"/>
                  <a:pt x="3153130" y="2115968"/>
                  <a:pt x="3143397" y="2117838"/>
                </a:cubicBezTo>
                <a:cubicBezTo>
                  <a:pt x="3049288" y="2135783"/>
                  <a:pt x="2953732" y="2149428"/>
                  <a:pt x="2851692" y="2140083"/>
                </a:cubicBezTo>
                <a:cubicBezTo>
                  <a:pt x="2842318" y="2139147"/>
                  <a:pt x="2831859" y="2141204"/>
                  <a:pt x="2822482" y="2142513"/>
                </a:cubicBezTo>
                <a:cubicBezTo>
                  <a:pt x="2776688" y="2149242"/>
                  <a:pt x="2731976" y="2159896"/>
                  <a:pt x="2685467" y="2162326"/>
                </a:cubicBezTo>
                <a:cubicBezTo>
                  <a:pt x="2570801" y="2168307"/>
                  <a:pt x="2455420" y="2170739"/>
                  <a:pt x="2340028" y="2174664"/>
                </a:cubicBezTo>
                <a:cubicBezTo>
                  <a:pt x="2332817" y="2174850"/>
                  <a:pt x="2325246" y="2174850"/>
                  <a:pt x="2318757" y="2176159"/>
                </a:cubicBezTo>
                <a:cubicBezTo>
                  <a:pt x="2276207" y="2184198"/>
                  <a:pt x="2239070" y="2181580"/>
                  <a:pt x="2203009" y="2166253"/>
                </a:cubicBezTo>
                <a:cubicBezTo>
                  <a:pt x="2187144" y="2159523"/>
                  <a:pt x="2165509" y="2155971"/>
                  <a:pt x="2145680" y="2152233"/>
                </a:cubicBezTo>
                <a:cubicBezTo>
                  <a:pt x="2116471" y="2146624"/>
                  <a:pt x="2086546" y="2141204"/>
                  <a:pt x="2056257" y="2137652"/>
                </a:cubicBezTo>
                <a:cubicBezTo>
                  <a:pt x="2026328" y="2134288"/>
                  <a:pt x="1994238" y="2129615"/>
                  <a:pt x="1965392" y="2132231"/>
                </a:cubicBezTo>
                <a:cubicBezTo>
                  <a:pt x="1913469" y="2136904"/>
                  <a:pt x="1864067" y="2147372"/>
                  <a:pt x="1812867" y="2154289"/>
                </a:cubicBezTo>
                <a:cubicBezTo>
                  <a:pt x="1795199" y="2156719"/>
                  <a:pt x="1775726" y="2156344"/>
                  <a:pt x="1757340" y="2156533"/>
                </a:cubicBezTo>
                <a:cubicBezTo>
                  <a:pt x="1715149" y="2157092"/>
                  <a:pt x="1671880" y="2151672"/>
                  <a:pt x="1633661" y="2167187"/>
                </a:cubicBezTo>
                <a:cubicBezTo>
                  <a:pt x="1598326" y="2181766"/>
                  <a:pt x="1562625" y="2177468"/>
                  <a:pt x="1525488" y="2166439"/>
                </a:cubicBezTo>
                <a:cubicBezTo>
                  <a:pt x="1498803" y="2158587"/>
                  <a:pt x="1468519" y="2152419"/>
                  <a:pt x="1438590" y="2149428"/>
                </a:cubicBezTo>
                <a:cubicBezTo>
                  <a:pt x="1397482" y="2145317"/>
                  <a:pt x="1356738" y="2143633"/>
                  <a:pt x="1312386" y="2146065"/>
                </a:cubicBezTo>
                <a:cubicBezTo>
                  <a:pt x="1281015" y="2147747"/>
                  <a:pt x="1255413" y="2148494"/>
                  <a:pt x="1230894" y="2158401"/>
                </a:cubicBezTo>
                <a:cubicBezTo>
                  <a:pt x="1226930" y="2159896"/>
                  <a:pt x="1219719" y="2160271"/>
                  <a:pt x="1214309" y="2160083"/>
                </a:cubicBezTo>
                <a:cubicBezTo>
                  <a:pt x="1143277" y="2156905"/>
                  <a:pt x="1072963" y="2158587"/>
                  <a:pt x="1001207" y="2160832"/>
                </a:cubicBezTo>
                <a:cubicBezTo>
                  <a:pt x="909986" y="2163821"/>
                  <a:pt x="814067" y="2155037"/>
                  <a:pt x="735104" y="2123634"/>
                </a:cubicBezTo>
                <a:cubicBezTo>
                  <a:pt x="723565" y="2118959"/>
                  <a:pt x="706257" y="2116904"/>
                  <a:pt x="691111" y="2115782"/>
                </a:cubicBezTo>
                <a:cubicBezTo>
                  <a:pt x="619719" y="2110923"/>
                  <a:pt x="547963" y="2107557"/>
                  <a:pt x="476567" y="2102136"/>
                </a:cubicBezTo>
                <a:cubicBezTo>
                  <a:pt x="437625" y="2099146"/>
                  <a:pt x="396881" y="2096528"/>
                  <a:pt x="361546" y="2088303"/>
                </a:cubicBezTo>
                <a:cubicBezTo>
                  <a:pt x="326934" y="2080267"/>
                  <a:pt x="299163" y="2070733"/>
                  <a:pt x="278611" y="2087555"/>
                </a:cubicBezTo>
                <a:cubicBezTo>
                  <a:pt x="241838" y="2078583"/>
                  <a:pt x="209740" y="2071106"/>
                  <a:pt x="178377" y="2063069"/>
                </a:cubicBezTo>
                <a:cubicBezTo>
                  <a:pt x="166834" y="2060079"/>
                  <a:pt x="157098" y="2055217"/>
                  <a:pt x="145559" y="2052413"/>
                </a:cubicBezTo>
                <a:cubicBezTo>
                  <a:pt x="133298" y="2049422"/>
                  <a:pt x="119598" y="2047554"/>
                  <a:pt x="106258" y="2046059"/>
                </a:cubicBezTo>
                <a:lnTo>
                  <a:pt x="0" y="2034015"/>
                </a:lnTo>
                <a:close/>
              </a:path>
            </a:pathLst>
          </a:custGeom>
        </p:spPr>
      </p:pic>
      <p:pic>
        <p:nvPicPr>
          <p:cNvPr id="54" name="Picture 53" descr="A group of birds flying in the sky&#10;&#10;Description automatically generated">
            <a:extLst>
              <a:ext uri="{FF2B5EF4-FFF2-40B4-BE49-F238E27FC236}">
                <a16:creationId xmlns:a16="http://schemas.microsoft.com/office/drawing/2014/main" id="{338E5BC6-F4CD-5DA8-A615-6872EEDE8E8B}"/>
              </a:ext>
            </a:extLst>
          </p:cNvPr>
          <p:cNvPicPr>
            <a:picLocks noChangeAspect="1"/>
          </p:cNvPicPr>
          <p:nvPr/>
        </p:nvPicPr>
        <p:blipFill rotWithShape="1">
          <a:blip r:embed="rId3">
            <a:extLst>
              <a:ext uri="{28A0092B-C50C-407E-A947-70E740481C1C}">
                <a14:useLocalDpi xmlns:a14="http://schemas.microsoft.com/office/drawing/2010/main" val="0"/>
              </a:ext>
            </a:extLst>
          </a:blip>
          <a:srcRect t="13827" r="1" b="30842"/>
          <a:stretch/>
        </p:blipFill>
        <p:spPr>
          <a:xfrm>
            <a:off x="6191243" y="4"/>
            <a:ext cx="6000750" cy="1867659"/>
          </a:xfrm>
          <a:custGeom>
            <a:avLst/>
            <a:gdLst/>
            <a:ahLst/>
            <a:cxnLst/>
            <a:rect l="l" t="t" r="r" b="b"/>
            <a:pathLst>
              <a:path w="6000750" h="1867659">
                <a:moveTo>
                  <a:pt x="0" y="0"/>
                </a:moveTo>
                <a:lnTo>
                  <a:pt x="6000750" y="0"/>
                </a:lnTo>
                <a:lnTo>
                  <a:pt x="6000750" y="1804153"/>
                </a:lnTo>
                <a:lnTo>
                  <a:pt x="5979548" y="1802679"/>
                </a:lnTo>
                <a:cubicBezTo>
                  <a:pt x="5935197" y="1800063"/>
                  <a:pt x="5890485" y="1798568"/>
                  <a:pt x="5846133" y="1795950"/>
                </a:cubicBezTo>
                <a:cubicBezTo>
                  <a:pt x="5775100" y="1791652"/>
                  <a:pt x="5704427" y="1786791"/>
                  <a:pt x="5633754" y="1782305"/>
                </a:cubicBezTo>
                <a:cubicBezTo>
                  <a:pt x="5604189" y="1780623"/>
                  <a:pt x="5573177" y="1775950"/>
                  <a:pt x="5545414" y="1778753"/>
                </a:cubicBezTo>
                <a:cubicBezTo>
                  <a:pt x="5475460" y="1785857"/>
                  <a:pt x="5406589" y="1783800"/>
                  <a:pt x="5336999" y="1778941"/>
                </a:cubicBezTo>
                <a:cubicBezTo>
                  <a:pt x="5313202" y="1777257"/>
                  <a:pt x="5287601" y="1777632"/>
                  <a:pt x="5264524" y="1780809"/>
                </a:cubicBezTo>
                <a:cubicBezTo>
                  <a:pt x="5217287" y="1787166"/>
                  <a:pt x="5171497" y="1796138"/>
                  <a:pt x="5124979" y="1803988"/>
                </a:cubicBezTo>
                <a:cubicBezTo>
                  <a:pt x="5119930" y="1804922"/>
                  <a:pt x="5113801" y="1805111"/>
                  <a:pt x="5108395" y="1805670"/>
                </a:cubicBezTo>
                <a:cubicBezTo>
                  <a:pt x="5077743" y="1808849"/>
                  <a:pt x="5047458" y="1812027"/>
                  <a:pt x="5016806" y="1814831"/>
                </a:cubicBezTo>
                <a:cubicBezTo>
                  <a:pt x="5000222" y="1816326"/>
                  <a:pt x="4983274" y="1816513"/>
                  <a:pt x="4966685" y="1817822"/>
                </a:cubicBezTo>
                <a:cubicBezTo>
                  <a:pt x="4902505" y="1823056"/>
                  <a:pt x="4831831" y="1814270"/>
                  <a:pt x="4776301" y="1836887"/>
                </a:cubicBezTo>
                <a:cubicBezTo>
                  <a:pt x="4740243" y="1851469"/>
                  <a:pt x="4705268" y="1848103"/>
                  <a:pt x="4666689" y="1845860"/>
                </a:cubicBezTo>
                <a:cubicBezTo>
                  <a:pt x="4637480" y="1844178"/>
                  <a:pt x="4607551" y="1844739"/>
                  <a:pt x="4577985" y="1844551"/>
                </a:cubicBezTo>
                <a:cubicBezTo>
                  <a:pt x="4526062" y="1843992"/>
                  <a:pt x="4474139" y="1843803"/>
                  <a:pt x="4422216" y="1842869"/>
                </a:cubicBezTo>
                <a:cubicBezTo>
                  <a:pt x="4405628" y="1842496"/>
                  <a:pt x="4388683" y="1837821"/>
                  <a:pt x="4372455" y="1838569"/>
                </a:cubicBezTo>
                <a:cubicBezTo>
                  <a:pt x="4297455" y="1842121"/>
                  <a:pt x="4222455" y="1847730"/>
                  <a:pt x="4147455" y="1850907"/>
                </a:cubicBezTo>
                <a:cubicBezTo>
                  <a:pt x="4104909" y="1852776"/>
                  <a:pt x="4061276" y="1849225"/>
                  <a:pt x="4019089" y="1851841"/>
                </a:cubicBezTo>
                <a:cubicBezTo>
                  <a:pt x="3970414" y="1854832"/>
                  <a:pt x="3922818" y="1862496"/>
                  <a:pt x="3874499" y="1867170"/>
                </a:cubicBezTo>
                <a:cubicBezTo>
                  <a:pt x="3861159" y="1868477"/>
                  <a:pt x="3846376" y="1866796"/>
                  <a:pt x="3832312" y="1866423"/>
                </a:cubicBezTo>
                <a:cubicBezTo>
                  <a:pt x="3816447" y="1866048"/>
                  <a:pt x="3800941" y="1865300"/>
                  <a:pt x="3785076" y="1865114"/>
                </a:cubicBezTo>
                <a:cubicBezTo>
                  <a:pt x="3736757" y="1864739"/>
                  <a:pt x="3688441" y="1865300"/>
                  <a:pt x="3640122" y="1863991"/>
                </a:cubicBezTo>
                <a:cubicBezTo>
                  <a:pt x="3610557" y="1863243"/>
                  <a:pt x="3579549" y="1855580"/>
                  <a:pt x="3552141" y="1858384"/>
                </a:cubicBezTo>
                <a:cubicBezTo>
                  <a:pt x="3496255" y="1863805"/>
                  <a:pt x="3440365" y="1851655"/>
                  <a:pt x="3384478" y="1861748"/>
                </a:cubicBezTo>
                <a:cubicBezTo>
                  <a:pt x="3367166" y="1864739"/>
                  <a:pt x="3343370" y="1857262"/>
                  <a:pt x="3322455" y="1856889"/>
                </a:cubicBezTo>
                <a:cubicBezTo>
                  <a:pt x="3270172" y="1855955"/>
                  <a:pt x="3217890" y="1856141"/>
                  <a:pt x="3165607" y="1856328"/>
                </a:cubicBezTo>
                <a:cubicBezTo>
                  <a:pt x="3118730" y="1856514"/>
                  <a:pt x="3070051" y="1853898"/>
                  <a:pt x="3024980" y="1859132"/>
                </a:cubicBezTo>
                <a:cubicBezTo>
                  <a:pt x="2977744" y="1864739"/>
                  <a:pt x="2935197" y="1863991"/>
                  <a:pt x="2889403" y="1857637"/>
                </a:cubicBezTo>
                <a:cubicBezTo>
                  <a:pt x="2858032" y="1853337"/>
                  <a:pt x="2824859" y="1852776"/>
                  <a:pt x="2792409" y="1851469"/>
                </a:cubicBezTo>
                <a:cubicBezTo>
                  <a:pt x="2757434" y="1849973"/>
                  <a:pt x="2718851" y="1853898"/>
                  <a:pt x="2687120" y="1847730"/>
                </a:cubicBezTo>
                <a:cubicBezTo>
                  <a:pt x="2592647" y="1829410"/>
                  <a:pt x="2495653" y="1825485"/>
                  <a:pt x="2396857" y="1825485"/>
                </a:cubicBezTo>
                <a:cubicBezTo>
                  <a:pt x="2378826" y="1825485"/>
                  <a:pt x="2360436" y="1828101"/>
                  <a:pt x="2343132" y="1830906"/>
                </a:cubicBezTo>
                <a:cubicBezTo>
                  <a:pt x="2242167" y="1847730"/>
                  <a:pt x="2140846" y="1846235"/>
                  <a:pt x="2038082" y="1835953"/>
                </a:cubicBezTo>
                <a:cubicBezTo>
                  <a:pt x="2016807" y="1833710"/>
                  <a:pt x="1993011" y="1833335"/>
                  <a:pt x="1971736" y="1835578"/>
                </a:cubicBezTo>
                <a:cubicBezTo>
                  <a:pt x="1911878" y="1842121"/>
                  <a:pt x="1853827" y="1852964"/>
                  <a:pt x="1793609" y="1857637"/>
                </a:cubicBezTo>
                <a:cubicBezTo>
                  <a:pt x="1694094" y="1865300"/>
                  <a:pt x="1607915" y="1839505"/>
                  <a:pt x="1518852" y="1822681"/>
                </a:cubicBezTo>
                <a:cubicBezTo>
                  <a:pt x="1434115" y="1806793"/>
                  <a:pt x="1362000" y="1770903"/>
                  <a:pt x="1261757" y="1778941"/>
                </a:cubicBezTo>
                <a:cubicBezTo>
                  <a:pt x="1251665" y="1779689"/>
                  <a:pt x="1240486" y="1774641"/>
                  <a:pt x="1229307" y="1773332"/>
                </a:cubicBezTo>
                <a:cubicBezTo>
                  <a:pt x="1198659" y="1769780"/>
                  <a:pt x="1168011" y="1765482"/>
                  <a:pt x="1137000" y="1763799"/>
                </a:cubicBezTo>
                <a:cubicBezTo>
                  <a:pt x="1099140" y="1761555"/>
                  <a:pt x="1060557" y="1762303"/>
                  <a:pt x="1022698" y="1760435"/>
                </a:cubicBezTo>
                <a:cubicBezTo>
                  <a:pt x="974019" y="1758192"/>
                  <a:pt x="926063" y="1752210"/>
                  <a:pt x="877744" y="1752210"/>
                </a:cubicBezTo>
                <a:cubicBezTo>
                  <a:pt x="838802" y="1752210"/>
                  <a:pt x="800219" y="1759126"/>
                  <a:pt x="761640" y="1762492"/>
                </a:cubicBezTo>
                <a:cubicBezTo>
                  <a:pt x="707192" y="1767164"/>
                  <a:pt x="647335" y="1765855"/>
                  <a:pt x="599379" y="1777819"/>
                </a:cubicBezTo>
                <a:cubicBezTo>
                  <a:pt x="548179" y="1790530"/>
                  <a:pt x="499500" y="1796325"/>
                  <a:pt x="446494" y="1792400"/>
                </a:cubicBezTo>
                <a:cubicBezTo>
                  <a:pt x="428827" y="1791091"/>
                  <a:pt x="406110" y="1783239"/>
                  <a:pt x="398179" y="1775203"/>
                </a:cubicBezTo>
                <a:cubicBezTo>
                  <a:pt x="380508" y="1757258"/>
                  <a:pt x="356352" y="1754078"/>
                  <a:pt x="323538" y="1760248"/>
                </a:cubicBezTo>
                <a:cubicBezTo>
                  <a:pt x="295052" y="1765482"/>
                  <a:pt x="260077" y="1768098"/>
                  <a:pt x="240608" y="1778193"/>
                </a:cubicBezTo>
                <a:cubicBezTo>
                  <a:pt x="185437" y="1806793"/>
                  <a:pt x="115123" y="1807727"/>
                  <a:pt x="46616" y="1815390"/>
                </a:cubicBezTo>
                <a:lnTo>
                  <a:pt x="0" y="1816030"/>
                </a:lnTo>
                <a:close/>
              </a:path>
            </a:pathLst>
          </a:custGeom>
        </p:spPr>
      </p:pic>
      <p:sp>
        <p:nvSpPr>
          <p:cNvPr id="77" name="Freeform: Shape 76">
            <a:extLst>
              <a:ext uri="{FF2B5EF4-FFF2-40B4-BE49-F238E27FC236}">
                <a16:creationId xmlns:a16="http://schemas.microsoft.com/office/drawing/2014/main" id="{974AA512-0626-46EA-9229-571D9AF08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52210"/>
            <a:ext cx="12192000" cy="858278"/>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F0CC1FDC-60B1-49C3-861C-17B43B8F4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52210"/>
            <a:ext cx="12192000" cy="858278"/>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solidFill>
            <a:srgbClr val="FFFFFF"/>
          </a:solidFill>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2" name="Picture 51" descr="A group of kites flying over a city&#10;&#10;Description automatically generated">
            <a:extLst>
              <a:ext uri="{FF2B5EF4-FFF2-40B4-BE49-F238E27FC236}">
                <a16:creationId xmlns:a16="http://schemas.microsoft.com/office/drawing/2014/main" id="{E96C89C8-01E1-F482-9542-BE9604280A37}"/>
              </a:ext>
            </a:extLst>
          </p:cNvPr>
          <p:cNvPicPr>
            <a:picLocks noChangeAspect="1"/>
          </p:cNvPicPr>
          <p:nvPr/>
        </p:nvPicPr>
        <p:blipFill rotWithShape="1">
          <a:blip r:embed="rId5">
            <a:extLst>
              <a:ext uri="{28A0092B-C50C-407E-A947-70E740481C1C}">
                <a14:useLocalDpi xmlns:a14="http://schemas.microsoft.com/office/drawing/2010/main" val="0"/>
              </a:ext>
            </a:extLst>
          </a:blip>
          <a:srcRect t="33894" r="1" b="1"/>
          <a:stretch/>
        </p:blipFill>
        <p:spPr>
          <a:xfrm>
            <a:off x="7" y="4626672"/>
            <a:ext cx="6000749" cy="2231333"/>
          </a:xfrm>
          <a:custGeom>
            <a:avLst/>
            <a:gdLst/>
            <a:ahLst/>
            <a:cxnLst/>
            <a:rect l="l" t="t" r="r" b="b"/>
            <a:pathLst>
              <a:path w="6000749" h="2231333">
                <a:moveTo>
                  <a:pt x="0" y="0"/>
                </a:moveTo>
                <a:lnTo>
                  <a:pt x="72691" y="17406"/>
                </a:lnTo>
                <a:cubicBezTo>
                  <a:pt x="148481" y="30383"/>
                  <a:pt x="220742" y="46698"/>
                  <a:pt x="296226" y="60097"/>
                </a:cubicBezTo>
                <a:cubicBezTo>
                  <a:pt x="370206" y="73144"/>
                  <a:pt x="437720" y="89379"/>
                  <a:pt x="480349" y="125216"/>
                </a:cubicBezTo>
                <a:cubicBezTo>
                  <a:pt x="499356" y="141007"/>
                  <a:pt x="525382" y="157498"/>
                  <a:pt x="557943" y="163615"/>
                </a:cubicBezTo>
                <a:cubicBezTo>
                  <a:pt x="604345" y="172288"/>
                  <a:pt x="661153" y="169660"/>
                  <a:pt x="711165" y="175553"/>
                </a:cubicBezTo>
                <a:cubicBezTo>
                  <a:pt x="770063" y="182444"/>
                  <a:pt x="837588" y="186028"/>
                  <a:pt x="879549" y="204398"/>
                </a:cubicBezTo>
                <a:cubicBezTo>
                  <a:pt x="916855" y="220790"/>
                  <a:pt x="953854" y="232504"/>
                  <a:pt x="1001116" y="239544"/>
                </a:cubicBezTo>
                <a:cubicBezTo>
                  <a:pt x="1034231" y="244450"/>
                  <a:pt x="1060246" y="258298"/>
                  <a:pt x="1094195" y="261386"/>
                </a:cubicBezTo>
                <a:cubicBezTo>
                  <a:pt x="1138866" y="265586"/>
                  <a:pt x="1183578" y="267515"/>
                  <a:pt x="1223714" y="278216"/>
                </a:cubicBezTo>
                <a:cubicBezTo>
                  <a:pt x="1265355" y="289268"/>
                  <a:pt x="1311850" y="296041"/>
                  <a:pt x="1355118" y="305728"/>
                </a:cubicBezTo>
                <a:cubicBezTo>
                  <a:pt x="1378079" y="310949"/>
                  <a:pt x="1397488" y="319320"/>
                  <a:pt x="1419786" y="325014"/>
                </a:cubicBezTo>
                <a:cubicBezTo>
                  <a:pt x="1460608" y="335427"/>
                  <a:pt x="1502094" y="345369"/>
                  <a:pt x="1543857" y="354704"/>
                </a:cubicBezTo>
                <a:cubicBezTo>
                  <a:pt x="1585615" y="364042"/>
                  <a:pt x="1625938" y="376037"/>
                  <a:pt x="1671046" y="380742"/>
                </a:cubicBezTo>
                <a:cubicBezTo>
                  <a:pt x="1747931" y="388655"/>
                  <a:pt x="1830546" y="388197"/>
                  <a:pt x="1905505" y="397894"/>
                </a:cubicBezTo>
                <a:cubicBezTo>
                  <a:pt x="1981587" y="407809"/>
                  <a:pt x="2054123" y="423518"/>
                  <a:pt x="2122945" y="441265"/>
                </a:cubicBezTo>
                <a:cubicBezTo>
                  <a:pt x="2177385" y="455212"/>
                  <a:pt x="2228581" y="469434"/>
                  <a:pt x="2294752" y="471132"/>
                </a:cubicBezTo>
                <a:cubicBezTo>
                  <a:pt x="2331677" y="472097"/>
                  <a:pt x="2371413" y="480022"/>
                  <a:pt x="2395408" y="492459"/>
                </a:cubicBezTo>
                <a:cubicBezTo>
                  <a:pt x="2447358" y="519600"/>
                  <a:pt x="2511091" y="534866"/>
                  <a:pt x="2582175" y="545493"/>
                </a:cubicBezTo>
                <a:cubicBezTo>
                  <a:pt x="2677109" y="559894"/>
                  <a:pt x="2771051" y="575003"/>
                  <a:pt x="2866262" y="588797"/>
                </a:cubicBezTo>
                <a:cubicBezTo>
                  <a:pt x="2922430" y="597022"/>
                  <a:pt x="2978375" y="606222"/>
                  <a:pt x="3037156" y="609731"/>
                </a:cubicBezTo>
                <a:cubicBezTo>
                  <a:pt x="3157312" y="617135"/>
                  <a:pt x="3279825" y="620613"/>
                  <a:pt x="3400819" y="626199"/>
                </a:cubicBezTo>
                <a:cubicBezTo>
                  <a:pt x="3440401" y="627914"/>
                  <a:pt x="3478288" y="633082"/>
                  <a:pt x="3518455" y="633772"/>
                </a:cubicBezTo>
                <a:cubicBezTo>
                  <a:pt x="3561909" y="634558"/>
                  <a:pt x="3607887" y="630076"/>
                  <a:pt x="3651344" y="630862"/>
                </a:cubicBezTo>
                <a:cubicBezTo>
                  <a:pt x="3723634" y="632065"/>
                  <a:pt x="3794232" y="636721"/>
                  <a:pt x="3866545" y="638110"/>
                </a:cubicBezTo>
                <a:cubicBezTo>
                  <a:pt x="4006048" y="640676"/>
                  <a:pt x="4145775" y="642267"/>
                  <a:pt x="4285473" y="643672"/>
                </a:cubicBezTo>
                <a:cubicBezTo>
                  <a:pt x="4315376" y="643937"/>
                  <a:pt x="4347227" y="639960"/>
                  <a:pt x="4376827" y="640645"/>
                </a:cubicBezTo>
                <a:cubicBezTo>
                  <a:pt x="4455422" y="642649"/>
                  <a:pt x="4533821" y="645812"/>
                  <a:pt x="4611885" y="649215"/>
                </a:cubicBezTo>
                <a:cubicBezTo>
                  <a:pt x="4659174" y="651343"/>
                  <a:pt x="4705683" y="655658"/>
                  <a:pt x="4753275" y="657364"/>
                </a:cubicBezTo>
                <a:cubicBezTo>
                  <a:pt x="4791350" y="658729"/>
                  <a:pt x="4830284" y="658461"/>
                  <a:pt x="4869418" y="657033"/>
                </a:cubicBezTo>
                <a:cubicBezTo>
                  <a:pt x="4903115" y="655813"/>
                  <a:pt x="4937687" y="650502"/>
                  <a:pt x="4971135" y="650073"/>
                </a:cubicBezTo>
                <a:cubicBezTo>
                  <a:pt x="5061658" y="648863"/>
                  <a:pt x="5151317" y="649289"/>
                  <a:pt x="5241230" y="648922"/>
                </a:cubicBezTo>
                <a:cubicBezTo>
                  <a:pt x="5277253" y="648693"/>
                  <a:pt x="5313811" y="647065"/>
                  <a:pt x="5348950" y="648282"/>
                </a:cubicBezTo>
                <a:cubicBezTo>
                  <a:pt x="5442985" y="651293"/>
                  <a:pt x="5535910" y="656727"/>
                  <a:pt x="5630173" y="658762"/>
                </a:cubicBezTo>
                <a:cubicBezTo>
                  <a:pt x="5708356" y="660447"/>
                  <a:pt x="5788181" y="658310"/>
                  <a:pt x="5867229" y="658361"/>
                </a:cubicBezTo>
                <a:cubicBezTo>
                  <a:pt x="5900756" y="658488"/>
                  <a:pt x="5933146" y="660852"/>
                  <a:pt x="5966564" y="660237"/>
                </a:cubicBezTo>
                <a:lnTo>
                  <a:pt x="6000749" y="659420"/>
                </a:lnTo>
                <a:lnTo>
                  <a:pt x="6000749" y="2231333"/>
                </a:lnTo>
                <a:lnTo>
                  <a:pt x="0" y="2231333"/>
                </a:lnTo>
                <a:close/>
              </a:path>
            </a:pathLst>
          </a:custGeom>
        </p:spPr>
      </p:pic>
      <p:pic>
        <p:nvPicPr>
          <p:cNvPr id="48" name="Picture 47" descr="A group of people in the sky&#10;&#10;Description automatically generated">
            <a:extLst>
              <a:ext uri="{FF2B5EF4-FFF2-40B4-BE49-F238E27FC236}">
                <a16:creationId xmlns:a16="http://schemas.microsoft.com/office/drawing/2014/main" id="{333EA65F-E9C7-B4C3-32B3-9493EDBC10C4}"/>
              </a:ext>
            </a:extLst>
          </p:cNvPr>
          <p:cNvPicPr>
            <a:picLocks noChangeAspect="1"/>
          </p:cNvPicPr>
          <p:nvPr/>
        </p:nvPicPr>
        <p:blipFill rotWithShape="1">
          <a:blip r:embed="rId6">
            <a:extLst>
              <a:ext uri="{28A0092B-C50C-407E-A947-70E740481C1C}">
                <a14:useLocalDpi xmlns:a14="http://schemas.microsoft.com/office/drawing/2010/main" val="0"/>
              </a:ext>
            </a:extLst>
          </a:blip>
          <a:srcRect t="23388" r="1" b="8135"/>
          <a:stretch/>
        </p:blipFill>
        <p:spPr>
          <a:xfrm>
            <a:off x="6191243" y="4546610"/>
            <a:ext cx="6000750" cy="2311390"/>
          </a:xfrm>
          <a:custGeom>
            <a:avLst/>
            <a:gdLst/>
            <a:ahLst/>
            <a:cxnLst/>
            <a:rect l="l" t="t" r="r" b="b"/>
            <a:pathLst>
              <a:path w="6000750" h="2311390">
                <a:moveTo>
                  <a:pt x="6000750" y="0"/>
                </a:moveTo>
                <a:lnTo>
                  <a:pt x="6000750" y="2311390"/>
                </a:lnTo>
                <a:lnTo>
                  <a:pt x="0" y="2311390"/>
                </a:lnTo>
                <a:lnTo>
                  <a:pt x="0" y="734920"/>
                </a:lnTo>
                <a:lnTo>
                  <a:pt x="1095" y="734894"/>
                </a:lnTo>
                <a:cubicBezTo>
                  <a:pt x="43984" y="734250"/>
                  <a:pt x="86048" y="738067"/>
                  <a:pt x="129385" y="735472"/>
                </a:cubicBezTo>
                <a:cubicBezTo>
                  <a:pt x="232307" y="729284"/>
                  <a:pt x="335601" y="720589"/>
                  <a:pt x="439001" y="712634"/>
                </a:cubicBezTo>
                <a:cubicBezTo>
                  <a:pt x="545634" y="704406"/>
                  <a:pt x="651969" y="696599"/>
                  <a:pt x="758504" y="687629"/>
                </a:cubicBezTo>
                <a:cubicBezTo>
                  <a:pt x="816779" y="682526"/>
                  <a:pt x="875044" y="674778"/>
                  <a:pt x="933292" y="669489"/>
                </a:cubicBezTo>
                <a:cubicBezTo>
                  <a:pt x="984352" y="664848"/>
                  <a:pt x="1035370" y="662477"/>
                  <a:pt x="1086506" y="658393"/>
                </a:cubicBezTo>
                <a:cubicBezTo>
                  <a:pt x="1130782" y="654718"/>
                  <a:pt x="1175257" y="649884"/>
                  <a:pt x="1219534" y="646211"/>
                </a:cubicBezTo>
                <a:cubicBezTo>
                  <a:pt x="1290462" y="640432"/>
                  <a:pt x="1361113" y="635263"/>
                  <a:pt x="1431711" y="629722"/>
                </a:cubicBezTo>
                <a:cubicBezTo>
                  <a:pt x="1461217" y="627211"/>
                  <a:pt x="1492578" y="627456"/>
                  <a:pt x="1519667" y="620761"/>
                </a:cubicBezTo>
                <a:cubicBezTo>
                  <a:pt x="1587916" y="603847"/>
                  <a:pt x="1656387" y="596155"/>
                  <a:pt x="1725966" y="591136"/>
                </a:cubicBezTo>
                <a:cubicBezTo>
                  <a:pt x="1749762" y="589442"/>
                  <a:pt x="1775054" y="585455"/>
                  <a:pt x="1797450" y="579050"/>
                </a:cubicBezTo>
                <a:cubicBezTo>
                  <a:pt x="1843316" y="566085"/>
                  <a:pt x="1887380" y="550735"/>
                  <a:pt x="1932323" y="536394"/>
                </a:cubicBezTo>
                <a:cubicBezTo>
                  <a:pt x="1937189" y="534756"/>
                  <a:pt x="1943230" y="533703"/>
                  <a:pt x="1948503" y="532386"/>
                </a:cubicBezTo>
                <a:cubicBezTo>
                  <a:pt x="1978398" y="524909"/>
                  <a:pt x="2007931" y="517486"/>
                  <a:pt x="2037880" y="510381"/>
                </a:cubicBezTo>
                <a:cubicBezTo>
                  <a:pt x="2054086" y="506558"/>
                  <a:pt x="2070838" y="503979"/>
                  <a:pt x="2087076" y="500340"/>
                </a:cubicBezTo>
                <a:cubicBezTo>
                  <a:pt x="2149873" y="486094"/>
                  <a:pt x="2221079" y="484810"/>
                  <a:pt x="2272858" y="454575"/>
                </a:cubicBezTo>
                <a:cubicBezTo>
                  <a:pt x="2306495" y="435047"/>
                  <a:pt x="2341595" y="433439"/>
                  <a:pt x="2380104" y="430211"/>
                </a:cubicBezTo>
                <a:cubicBezTo>
                  <a:pt x="2409257" y="427750"/>
                  <a:pt x="2438807" y="422967"/>
                  <a:pt x="2468103" y="418977"/>
                </a:cubicBezTo>
                <a:cubicBezTo>
                  <a:pt x="2519585" y="412197"/>
                  <a:pt x="2571014" y="405050"/>
                  <a:pt x="2622548" y="398641"/>
                </a:cubicBezTo>
                <a:cubicBezTo>
                  <a:pt x="2639023" y="396667"/>
                  <a:pt x="2656458" y="398902"/>
                  <a:pt x="2672418" y="395869"/>
                </a:cubicBezTo>
                <a:cubicBezTo>
                  <a:pt x="2746164" y="381759"/>
                  <a:pt x="2819620" y="365613"/>
                  <a:pt x="2893419" y="351874"/>
                </a:cubicBezTo>
                <a:cubicBezTo>
                  <a:pt x="2935275" y="344016"/>
                  <a:pt x="2978972" y="341367"/>
                  <a:pt x="3020366" y="332819"/>
                </a:cubicBezTo>
                <a:cubicBezTo>
                  <a:pt x="3068131" y="322983"/>
                  <a:pt x="3114167" y="308673"/>
                  <a:pt x="3161342" y="297221"/>
                </a:cubicBezTo>
                <a:cubicBezTo>
                  <a:pt x="3174363" y="294043"/>
                  <a:pt x="3189236" y="293620"/>
                  <a:pt x="3203211" y="292002"/>
                </a:cubicBezTo>
                <a:cubicBezTo>
                  <a:pt x="3218970" y="290132"/>
                  <a:pt x="3234426" y="288683"/>
                  <a:pt x="3250159" y="286626"/>
                </a:cubicBezTo>
                <a:cubicBezTo>
                  <a:pt x="3298046" y="280173"/>
                  <a:pt x="3345799" y="272793"/>
                  <a:pt x="3393818" y="267264"/>
                </a:cubicBezTo>
                <a:cubicBezTo>
                  <a:pt x="3423192" y="263828"/>
                  <a:pt x="3454972" y="267035"/>
                  <a:pt x="3481709" y="260387"/>
                </a:cubicBezTo>
                <a:cubicBezTo>
                  <a:pt x="3536269" y="247128"/>
                  <a:pt x="3593315" y="251261"/>
                  <a:pt x="3647216" y="233376"/>
                </a:cubicBezTo>
                <a:cubicBezTo>
                  <a:pt x="3663932" y="227970"/>
                  <a:pt x="3688545" y="232011"/>
                  <a:pt x="3709303" y="229426"/>
                </a:cubicBezTo>
                <a:cubicBezTo>
                  <a:pt x="3761194" y="222966"/>
                  <a:pt x="3812926" y="215397"/>
                  <a:pt x="3864658" y="207827"/>
                </a:cubicBezTo>
                <a:cubicBezTo>
                  <a:pt x="3911039" y="201022"/>
                  <a:pt x="3959599" y="196736"/>
                  <a:pt x="4003479" y="185188"/>
                </a:cubicBezTo>
                <a:cubicBezTo>
                  <a:pt x="4049450" y="172966"/>
                  <a:pt x="4091676" y="167696"/>
                  <a:pt x="4137908" y="167519"/>
                </a:cubicBezTo>
                <a:cubicBezTo>
                  <a:pt x="4169572" y="167345"/>
                  <a:pt x="4202492" y="163215"/>
                  <a:pt x="4234801" y="159925"/>
                </a:cubicBezTo>
                <a:cubicBezTo>
                  <a:pt x="4269637" y="156466"/>
                  <a:pt x="4307279" y="147130"/>
                  <a:pt x="4339563" y="148755"/>
                </a:cubicBezTo>
                <a:cubicBezTo>
                  <a:pt x="4435676" y="153547"/>
                  <a:pt x="4532252" y="143733"/>
                  <a:pt x="4630058" y="129778"/>
                </a:cubicBezTo>
                <a:cubicBezTo>
                  <a:pt x="4647908" y="127231"/>
                  <a:pt x="4665744" y="122044"/>
                  <a:pt x="4682478" y="116824"/>
                </a:cubicBezTo>
                <a:cubicBezTo>
                  <a:pt x="4780055" y="85907"/>
                  <a:pt x="4880571" y="73077"/>
                  <a:pt x="4983757" y="68740"/>
                </a:cubicBezTo>
                <a:cubicBezTo>
                  <a:pt x="5005136" y="67956"/>
                  <a:pt x="5028746" y="64966"/>
                  <a:pt x="5049491" y="59740"/>
                </a:cubicBezTo>
                <a:cubicBezTo>
                  <a:pt x="5107825" y="44808"/>
                  <a:pt x="5163762" y="25875"/>
                  <a:pt x="5222717" y="12743"/>
                </a:cubicBezTo>
                <a:cubicBezTo>
                  <a:pt x="5320152" y="-8899"/>
                  <a:pt x="5409110" y="4465"/>
                  <a:pt x="5499656" y="8541"/>
                </a:cubicBezTo>
                <a:cubicBezTo>
                  <a:pt x="5585788" y="12301"/>
                  <a:pt x="5662249" y="37645"/>
                  <a:pt x="5760352" y="15529"/>
                </a:cubicBezTo>
                <a:cubicBezTo>
                  <a:pt x="5770237" y="13363"/>
                  <a:pt x="5782017" y="16781"/>
                  <a:pt x="5793269" y="16498"/>
                </a:cubicBezTo>
                <a:cubicBezTo>
                  <a:pt x="5824111" y="15685"/>
                  <a:pt x="5855059" y="15611"/>
                  <a:pt x="5885997" y="12898"/>
                </a:cubicBezTo>
                <a:cubicBezTo>
                  <a:pt x="5923794" y="9771"/>
                  <a:pt x="5961885" y="3581"/>
                  <a:pt x="5999628" y="83"/>
                </a:cubicBezTo>
                <a:close/>
              </a:path>
            </a:pathLst>
          </a:custGeom>
        </p:spPr>
      </p:pic>
      <p:grpSp>
        <p:nvGrpSpPr>
          <p:cNvPr id="78" name="Group 77">
            <a:extLst>
              <a:ext uri="{FF2B5EF4-FFF2-40B4-BE49-F238E27FC236}">
                <a16:creationId xmlns:a16="http://schemas.microsoft.com/office/drawing/2014/main" id="{9B2319FA-B636-4971-BA3D-EA448709D9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083182"/>
            <a:ext cx="12192000" cy="1203823"/>
            <a:chOff x="0" y="4083182"/>
            <a:chExt cx="12192000" cy="1203823"/>
          </a:xfrm>
          <a:effectLst>
            <a:outerShdw blurRad="381000" dist="152400" dir="16200000" rotWithShape="0">
              <a:prstClr val="black">
                <a:alpha val="10000"/>
              </a:prstClr>
            </a:outerShdw>
          </a:effectLst>
        </p:grpSpPr>
        <p:sp>
          <p:nvSpPr>
            <p:cNvPr id="79" name="Freeform: Shape 78">
              <a:extLst>
                <a:ext uri="{FF2B5EF4-FFF2-40B4-BE49-F238E27FC236}">
                  <a16:creationId xmlns:a16="http://schemas.microsoft.com/office/drawing/2014/main" id="{E88A025D-FBC9-4004-BFA0-5E3DC3E9B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D088221B-C76B-4ADD-99AA-26982E3E7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280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Example of “out of slot”</a:t>
            </a:r>
            <a:endParaRPr lang="nl-NL" dirty="0"/>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pic>
        <p:nvPicPr>
          <p:cNvPr id="8" name="Content Placeholder 7">
            <a:extLst>
              <a:ext uri="{FF2B5EF4-FFF2-40B4-BE49-F238E27FC236}">
                <a16:creationId xmlns:a16="http://schemas.microsoft.com/office/drawing/2014/main" id="{703FCCE2-C5F4-172E-16DA-0466E944F7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32143" y="1473659"/>
            <a:ext cx="9127713" cy="5131609"/>
          </a:xfrm>
        </p:spPr>
      </p:pic>
      <p:sp>
        <p:nvSpPr>
          <p:cNvPr id="3" name="Oval 2">
            <a:extLst>
              <a:ext uri="{FF2B5EF4-FFF2-40B4-BE49-F238E27FC236}">
                <a16:creationId xmlns:a16="http://schemas.microsoft.com/office/drawing/2014/main" id="{A8E74468-BD2C-E791-9BD4-A7E054CDF54E}"/>
              </a:ext>
            </a:extLst>
          </p:cNvPr>
          <p:cNvSpPr/>
          <p:nvPr/>
        </p:nvSpPr>
        <p:spPr>
          <a:xfrm>
            <a:off x="9251195" y="4302004"/>
            <a:ext cx="738909" cy="784657"/>
          </a:xfrm>
          <a:prstGeom prst="ellipse">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98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Example of “out of slot”</a:t>
            </a:r>
            <a:endParaRPr lang="nl-NL" dirty="0"/>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pic>
        <p:nvPicPr>
          <p:cNvPr id="8" name="Content Placeholder 7">
            <a:extLst>
              <a:ext uri="{FF2B5EF4-FFF2-40B4-BE49-F238E27FC236}">
                <a16:creationId xmlns:a16="http://schemas.microsoft.com/office/drawing/2014/main" id="{703FCCE2-C5F4-172E-16DA-0466E944F7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32143" y="1473659"/>
            <a:ext cx="9127713" cy="5131609"/>
          </a:xfrm>
        </p:spPr>
      </p:pic>
      <p:sp>
        <p:nvSpPr>
          <p:cNvPr id="3" name="Oval 2">
            <a:extLst>
              <a:ext uri="{FF2B5EF4-FFF2-40B4-BE49-F238E27FC236}">
                <a16:creationId xmlns:a16="http://schemas.microsoft.com/office/drawing/2014/main" id="{426B9A5D-9556-3C9A-6A36-DEC077E006F0}"/>
              </a:ext>
            </a:extLst>
          </p:cNvPr>
          <p:cNvSpPr/>
          <p:nvPr/>
        </p:nvSpPr>
        <p:spPr>
          <a:xfrm>
            <a:off x="7167418" y="1690688"/>
            <a:ext cx="738909" cy="784657"/>
          </a:xfrm>
          <a:prstGeom prst="ellipse">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411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Female WS Competition Records</a:t>
            </a:r>
            <a:endParaRPr lang="nl-NL" dirty="0"/>
          </a:p>
        </p:txBody>
      </p:sp>
      <p:sp>
        <p:nvSpPr>
          <p:cNvPr id="3" name="Tijdelijke aanduiding voor inhoud 2">
            <a:extLst>
              <a:ext uri="{FF2B5EF4-FFF2-40B4-BE49-F238E27FC236}">
                <a16:creationId xmlns:a16="http://schemas.microsoft.com/office/drawing/2014/main" id="{6B63CBBA-8BC3-DC5D-4757-BC64B21320E1}"/>
              </a:ext>
            </a:extLst>
          </p:cNvPr>
          <p:cNvSpPr>
            <a:spLocks noGrp="1"/>
          </p:cNvSpPr>
          <p:nvPr>
            <p:ph idx="1"/>
          </p:nvPr>
        </p:nvSpPr>
        <p:spPr>
          <a:xfrm>
            <a:off x="838200" y="1806575"/>
            <a:ext cx="10925175" cy="4756150"/>
          </a:xfrm>
        </p:spPr>
        <p:txBody>
          <a:bodyPr>
            <a:noAutofit/>
          </a:bodyPr>
          <a:lstStyle/>
          <a:p>
            <a:pPr marL="0" indent="0">
              <a:buNone/>
            </a:pPr>
            <a:r>
              <a:rPr lang="nl-NL" sz="1400" dirty="0">
                <a:latin typeface="Arial" panose="020B0604020202020204" pitchFamily="34" charset="0"/>
              </a:rPr>
              <a:t>With the pending changes to the composition of delegations being presented by the Committee, and the hopes that this change will be accepted and ratified by the plenary, is it safe to assume that this will (re)open the door for females to again set competition (G-1) records?</a:t>
            </a:r>
          </a:p>
          <a:p>
            <a:pPr marL="0" indent="0">
              <a:buNone/>
            </a:pPr>
            <a:endParaRPr lang="nl-NL" sz="1400" dirty="0">
              <a:latin typeface="Arial" panose="020B0604020202020204" pitchFamily="34" charset="0"/>
            </a:endParaRPr>
          </a:p>
          <a:p>
            <a:pPr marL="0" indent="0">
              <a:buNone/>
            </a:pPr>
            <a:r>
              <a:rPr lang="nl-NL" sz="1400" dirty="0">
                <a:latin typeface="Arial" panose="020B0604020202020204" pitchFamily="34" charset="0"/>
              </a:rPr>
              <a:t>It was my understanding that the FAI/ISC removed this record category due to there being no formal Female competition category, which is a change they made across the board.</a:t>
            </a:r>
          </a:p>
          <a:p>
            <a:pPr marL="0" indent="0">
              <a:buNone/>
            </a:pPr>
            <a:endParaRPr lang="nl-NL" sz="1400" dirty="0">
              <a:latin typeface="Arial" panose="020B0604020202020204" pitchFamily="34" charset="0"/>
            </a:endParaRPr>
          </a:p>
          <a:p>
            <a:pPr marL="0" indent="0">
              <a:buNone/>
            </a:pPr>
            <a:r>
              <a:rPr lang="nl-NL" sz="1400" dirty="0">
                <a:latin typeface="Arial" panose="020B0604020202020204" pitchFamily="34" charset="0"/>
              </a:rPr>
              <a:t>Speed Skydiving was able to retain it’s female record category because they had the female sub-class in their competition rules – since we are simply emulating that structure in our proposed rules, I would think that there would be no push back on us re-introducing female G-1 records along with it.</a:t>
            </a:r>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spTree>
    <p:extLst>
      <p:ext uri="{BB962C8B-B14F-4D97-AF65-F5344CB8AC3E}">
        <p14:creationId xmlns:p14="http://schemas.microsoft.com/office/powerpoint/2010/main" val="102492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986" y="294465"/>
            <a:ext cx="4195015" cy="2590421"/>
          </a:xfrm>
          <a:prstGeom prst="rect">
            <a:avLst/>
          </a:prstGeom>
        </p:spPr>
      </p:pic>
      <p:sp>
        <p:nvSpPr>
          <p:cNvPr id="2" name="Title 1"/>
          <p:cNvSpPr>
            <a:spLocks noGrp="1"/>
          </p:cNvSpPr>
          <p:nvPr>
            <p:ph type="ctrTitle"/>
          </p:nvPr>
        </p:nvSpPr>
        <p:spPr>
          <a:xfrm>
            <a:off x="973134" y="3429000"/>
            <a:ext cx="10245731" cy="2992417"/>
          </a:xfrm>
        </p:spPr>
        <p:txBody>
          <a:bodyPr>
            <a:noAutofit/>
          </a:bodyPr>
          <a:lstStyle/>
          <a:p>
            <a:r>
              <a:rPr lang="en-AU" sz="4400" b="1" dirty="0"/>
              <a:t>     Questions?  Comments?  Concerns?</a:t>
            </a:r>
            <a:br>
              <a:rPr lang="en-AU" sz="4400" b="1" dirty="0"/>
            </a:br>
            <a:br>
              <a:rPr lang="en-AU" sz="3700" b="1" dirty="0"/>
            </a:br>
            <a:endParaRPr lang="en-AU" sz="37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FAI WS Records Discussion</a:t>
            </a:r>
            <a:endParaRPr lang="nl-NL" dirty="0"/>
          </a:p>
        </p:txBody>
      </p:sp>
      <p:sp>
        <p:nvSpPr>
          <p:cNvPr id="3" name="Tijdelijke aanduiding voor inhoud 2">
            <a:extLst>
              <a:ext uri="{FF2B5EF4-FFF2-40B4-BE49-F238E27FC236}">
                <a16:creationId xmlns:a16="http://schemas.microsoft.com/office/drawing/2014/main" id="{6B63CBBA-8BC3-DC5D-4757-BC64B21320E1}"/>
              </a:ext>
            </a:extLst>
          </p:cNvPr>
          <p:cNvSpPr>
            <a:spLocks noGrp="1"/>
          </p:cNvSpPr>
          <p:nvPr>
            <p:ph idx="1"/>
          </p:nvPr>
        </p:nvSpPr>
        <p:spPr>
          <a:xfrm>
            <a:off x="838199" y="1825625"/>
            <a:ext cx="10925175" cy="2672997"/>
          </a:xfrm>
        </p:spPr>
        <p:txBody>
          <a:bodyPr>
            <a:noAutofit/>
          </a:bodyPr>
          <a:lstStyle/>
          <a:p>
            <a:pPr marL="0" indent="0">
              <a:buNone/>
            </a:pPr>
            <a:r>
              <a:rPr lang="en-US" sz="1800" b="1" u="sng" dirty="0">
                <a:solidFill>
                  <a:srgbClr val="0000CC"/>
                </a:solidFill>
                <a:effectLst/>
                <a:latin typeface="Arial" panose="020B0604020202020204" pitchFamily="34" charset="0"/>
                <a:ea typeface="Calibri" panose="020F0502020204030204" pitchFamily="34" charset="0"/>
                <a:cs typeface="Arial" panose="020B0604020202020204" pitchFamily="34" charset="0"/>
              </a:rPr>
              <a:t>Agenda</a:t>
            </a:r>
            <a:endParaRPr lang="nl-NL"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US" sz="1800" dirty="0">
                <a:effectLst/>
                <a:latin typeface="Noto Sans" panose="020B0502040504020204" pitchFamily="34" charset="0"/>
                <a:ea typeface="Calibri" panose="020F0502020204030204" pitchFamily="34" charset="0"/>
                <a:cs typeface="Times New Roman" panose="02020603050405020304" pitchFamily="18" charset="0"/>
              </a:rPr>
              <a:t>Overview of current record category and rules</a:t>
            </a:r>
          </a:p>
          <a:p>
            <a:pPr marL="342900" indent="-342900">
              <a:buFont typeface="+mj-lt"/>
              <a:buAutoNum type="arabicPeriod"/>
            </a:pPr>
            <a:r>
              <a:rPr lang="en-US" sz="1800" dirty="0">
                <a:effectLst/>
                <a:latin typeface="Noto Sans" panose="020B0502040504020204" pitchFamily="34" charset="0"/>
                <a:ea typeface="Calibri" panose="020F0502020204030204" pitchFamily="34" charset="0"/>
                <a:cs typeface="Times New Roman" panose="02020603050405020304" pitchFamily="18" charset="0"/>
              </a:rPr>
              <a:t>Proposed revision of WS Large Formation rules</a:t>
            </a:r>
          </a:p>
          <a:p>
            <a:pPr marL="342900" indent="-342900">
              <a:buFont typeface="+mj-lt"/>
              <a:buAutoNum type="arabicPeriod"/>
            </a:pPr>
            <a:r>
              <a:rPr lang="en-US" sz="1800" dirty="0">
                <a:latin typeface="Noto Sans" panose="020B0502040504020204" pitchFamily="34" charset="0"/>
                <a:ea typeface="Calibri" panose="020F0502020204030204" pitchFamily="34" charset="0"/>
                <a:cs typeface="Times New Roman" panose="02020603050405020304" pitchFamily="18" charset="0"/>
              </a:rPr>
              <a:t>Addition of WS Vertical Large Formation record category</a:t>
            </a:r>
          </a:p>
          <a:p>
            <a:pPr marL="342900" indent="-342900">
              <a:buFont typeface="+mj-lt"/>
              <a:buAutoNum type="arabicPeriod"/>
            </a:pPr>
            <a:r>
              <a:rPr lang="en-US" sz="1800" dirty="0">
                <a:effectLst/>
                <a:latin typeface="Noto Sans" panose="020B0502040504020204" pitchFamily="34" charset="0"/>
                <a:ea typeface="Calibri" panose="020F0502020204030204" pitchFamily="34" charset="0"/>
                <a:cs typeface="Times New Roman" panose="02020603050405020304" pitchFamily="18" charset="0"/>
              </a:rPr>
              <a:t>Addition of WS Sequential Large Formation record category</a:t>
            </a:r>
          </a:p>
          <a:p>
            <a:pPr marL="342900" indent="-342900">
              <a:buFont typeface="+mj-lt"/>
              <a:buAutoNum type="arabicPeriod"/>
            </a:pPr>
            <a:r>
              <a:rPr lang="en-US" sz="1800" dirty="0">
                <a:latin typeface="Noto Sans" panose="020B0502040504020204" pitchFamily="34" charset="0"/>
                <a:ea typeface="Calibri" panose="020F0502020204030204" pitchFamily="34" charset="0"/>
                <a:cs typeface="Times New Roman" panose="02020603050405020304" pitchFamily="18" charset="0"/>
              </a:rPr>
              <a:t>Discussion regarding recognizing Female G-1 (Competition) records</a:t>
            </a:r>
            <a:endParaRPr lang="en-US" sz="1800" dirty="0">
              <a:effectLst/>
              <a:latin typeface="Noto Sans" panose="020B0502040504020204" pitchFamily="34" charset="0"/>
              <a:ea typeface="Calibri" panose="020F0502020204030204" pitchFamily="34" charset="0"/>
              <a:cs typeface="Times New Roman" panose="02020603050405020304" pitchFamily="18" charset="0"/>
            </a:endParaRPr>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spTree>
    <p:extLst>
      <p:ext uri="{BB962C8B-B14F-4D97-AF65-F5344CB8AC3E}">
        <p14:creationId xmlns:p14="http://schemas.microsoft.com/office/powerpoint/2010/main" val="72188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Current WS Large Formation Records</a:t>
            </a:r>
            <a:endParaRPr lang="nl-NL" dirty="0"/>
          </a:p>
        </p:txBody>
      </p:sp>
      <p:sp>
        <p:nvSpPr>
          <p:cNvPr id="3" name="Tijdelijke aanduiding voor inhoud 2">
            <a:extLst>
              <a:ext uri="{FF2B5EF4-FFF2-40B4-BE49-F238E27FC236}">
                <a16:creationId xmlns:a16="http://schemas.microsoft.com/office/drawing/2014/main" id="{6B63CBBA-8BC3-DC5D-4757-BC64B21320E1}"/>
              </a:ext>
            </a:extLst>
          </p:cNvPr>
          <p:cNvSpPr>
            <a:spLocks noGrp="1"/>
          </p:cNvSpPr>
          <p:nvPr>
            <p:ph idx="1"/>
          </p:nvPr>
        </p:nvSpPr>
        <p:spPr>
          <a:xfrm>
            <a:off x="838200" y="1806575"/>
            <a:ext cx="10925175" cy="4756150"/>
          </a:xfrm>
        </p:spPr>
        <p:txBody>
          <a:bodyPr>
            <a:noAutofit/>
          </a:bodyPr>
          <a:lstStyle/>
          <a:p>
            <a:pPr marL="0" indent="0">
              <a:buNone/>
            </a:pPr>
            <a:endParaRPr lang="nl-NL" sz="1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400" dirty="0">
                <a:effectLst/>
                <a:latin typeface="Arial" panose="020B0604020202020204" pitchFamily="34" charset="0"/>
                <a:ea typeface="Times New Roman" panose="02020603050405020304" pitchFamily="18" charset="0"/>
              </a:rPr>
              <a:t>Current WS Large Formation Record rules document has not been reviewed or updated since 2015.</a:t>
            </a:r>
          </a:p>
          <a:p>
            <a:pPr marL="342900" lvl="0" indent="-342900">
              <a:buFont typeface="+mj-lt"/>
              <a:buAutoNum type="arabicPeriod"/>
            </a:pPr>
            <a:r>
              <a:rPr lang="nl-NL" sz="1400" dirty="0">
                <a:latin typeface="Arial" panose="020B0604020202020204" pitchFamily="34" charset="0"/>
              </a:rPr>
              <a:t>At minimum, it needs to be updated to reflect change from IPC to ISC, to include the mandatory FAI/ISC languages.</a:t>
            </a:r>
          </a:p>
          <a:p>
            <a:pPr marL="342900" lvl="0" indent="-342900">
              <a:buFont typeface="+mj-lt"/>
              <a:buAutoNum type="arabicPeriod"/>
            </a:pPr>
            <a:r>
              <a:rPr lang="nl-NL" sz="1400" dirty="0">
                <a:latin typeface="Arial" panose="020B0604020202020204" pitchFamily="34" charset="0"/>
              </a:rPr>
              <a:t>Still has the original wingsuit definition that was updated in 2023.</a:t>
            </a:r>
          </a:p>
          <a:p>
            <a:pPr marL="342900" lvl="0" indent="-342900">
              <a:buFont typeface="+mj-lt"/>
              <a:buAutoNum type="arabicPeriod"/>
            </a:pPr>
            <a:r>
              <a:rPr lang="nl-NL" sz="1400" dirty="0">
                <a:latin typeface="Arial" panose="020B0604020202020204" pitchFamily="34" charset="0"/>
              </a:rPr>
              <a:t>Several sections in the rule set unneccessarily duplicates requirements that are found elsewhere in the sporting code (General Section and SC5).</a:t>
            </a:r>
          </a:p>
          <a:p>
            <a:pPr marL="342900" lvl="0" indent="-342900">
              <a:buFont typeface="+mj-lt"/>
              <a:buAutoNum type="arabicPeriod"/>
            </a:pPr>
            <a:r>
              <a:rPr lang="nl-NL" sz="1400" dirty="0">
                <a:latin typeface="Arial" panose="020B0604020202020204" pitchFamily="34" charset="0"/>
              </a:rPr>
              <a:t>Our proposal is that we use this opportunity to not only update these items, but we use this opportunity to update the WS Large Formation Records program in it’s entirety.</a:t>
            </a:r>
            <a:endParaRPr lang="nl-NL" sz="1400" dirty="0">
              <a:effectLst/>
              <a:latin typeface="Calibri" panose="020F0502020204030204" pitchFamily="34" charset="0"/>
              <a:ea typeface="Calibri" panose="020F0502020204030204" pitchFamily="34" charset="0"/>
            </a:endParaRPr>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spTree>
    <p:extLst>
      <p:ext uri="{BB962C8B-B14F-4D97-AF65-F5344CB8AC3E}">
        <p14:creationId xmlns:p14="http://schemas.microsoft.com/office/powerpoint/2010/main" val="395347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WS Large Formation Records Revision</a:t>
            </a:r>
            <a:endParaRPr lang="nl-NL" dirty="0"/>
          </a:p>
        </p:txBody>
      </p:sp>
      <p:sp>
        <p:nvSpPr>
          <p:cNvPr id="3" name="Tijdelijke aanduiding voor inhoud 2">
            <a:extLst>
              <a:ext uri="{FF2B5EF4-FFF2-40B4-BE49-F238E27FC236}">
                <a16:creationId xmlns:a16="http://schemas.microsoft.com/office/drawing/2014/main" id="{6B63CBBA-8BC3-DC5D-4757-BC64B21320E1}"/>
              </a:ext>
            </a:extLst>
          </p:cNvPr>
          <p:cNvSpPr>
            <a:spLocks noGrp="1"/>
          </p:cNvSpPr>
          <p:nvPr>
            <p:ph idx="1"/>
          </p:nvPr>
        </p:nvSpPr>
        <p:spPr>
          <a:xfrm>
            <a:off x="838200" y="1806575"/>
            <a:ext cx="10925175" cy="4756150"/>
          </a:xfrm>
        </p:spPr>
        <p:txBody>
          <a:bodyPr>
            <a:noAutofit/>
          </a:bodyPr>
          <a:lstStyle/>
          <a:p>
            <a:pPr marL="0" indent="0">
              <a:buNone/>
            </a:pPr>
            <a:r>
              <a:rPr lang="nl-NL" sz="1400" b="1" cap="small" dirty="0">
                <a:effectLst/>
                <a:latin typeface="Calibri" panose="020F0502020204030204" pitchFamily="34" charset="0"/>
                <a:ea typeface="Calibri" panose="020F0502020204030204" pitchFamily="34" charset="0"/>
              </a:rPr>
              <a:t>Proposed revisions to current rules</a:t>
            </a:r>
          </a:p>
          <a:p>
            <a:pPr marL="342900" lvl="0" indent="-342900">
              <a:buFont typeface="+mj-lt"/>
              <a:buAutoNum type="arabicPeriod"/>
            </a:pPr>
            <a:r>
              <a:rPr lang="nl-NL" sz="1400" dirty="0">
                <a:latin typeface="Arial" panose="020B0604020202020204" pitchFamily="34" charset="0"/>
              </a:rPr>
              <a:t>Add</a:t>
            </a:r>
            <a:r>
              <a:rPr lang="nl-NL" sz="1400" dirty="0">
                <a:effectLst/>
                <a:latin typeface="Arial" panose="020B0604020202020204" pitchFamily="34" charset="0"/>
                <a:ea typeface="Times New Roman" panose="02020603050405020304" pitchFamily="18" charset="0"/>
              </a:rPr>
              <a:t> requirement that all record participants must be wearing wingsuits.</a:t>
            </a:r>
          </a:p>
          <a:p>
            <a:pPr marL="342900" lvl="0" indent="-342900">
              <a:buFont typeface="+mj-lt"/>
              <a:buAutoNum type="arabicPeriod"/>
            </a:pPr>
            <a:r>
              <a:rPr lang="nl-NL" sz="1400" dirty="0">
                <a:latin typeface="Arial" panose="020B0604020202020204" pitchFamily="34" charset="0"/>
                <a:ea typeface="Times New Roman" panose="02020603050405020304" pitchFamily="18" charset="0"/>
              </a:rPr>
              <a:t>Remove old wingsuit definition and add reference to the wingsuit definition found in SC5.</a:t>
            </a:r>
          </a:p>
          <a:p>
            <a:pPr marL="342900" indent="-342900">
              <a:buFont typeface="+mj-lt"/>
              <a:buAutoNum type="arabicPeriod"/>
            </a:pPr>
            <a:r>
              <a:rPr lang="nl-NL" sz="1400" dirty="0">
                <a:latin typeface="Arial" panose="020B0604020202020204" pitchFamily="34" charset="0"/>
              </a:rPr>
              <a:t>Remove grid orientation requirement.</a:t>
            </a:r>
          </a:p>
          <a:p>
            <a:pPr marL="342900" indent="-342900">
              <a:buFont typeface="+mj-lt"/>
              <a:buAutoNum type="arabicPeriod"/>
            </a:pPr>
            <a:r>
              <a:rPr lang="nl-NL" sz="1400" dirty="0">
                <a:latin typeface="Arial" panose="020B0604020202020204" pitchFamily="34" charset="0"/>
              </a:rPr>
              <a:t>Remove table of allowed deviation and replace with a static 10% allowance for formations larger than 40.</a:t>
            </a:r>
          </a:p>
          <a:p>
            <a:pPr marL="342900" indent="-342900">
              <a:buFont typeface="+mj-lt"/>
              <a:buAutoNum type="arabicPeriod"/>
            </a:pPr>
            <a:r>
              <a:rPr lang="nl-NL" sz="1400" dirty="0">
                <a:latin typeface="Arial" panose="020B0604020202020204" pitchFamily="34" charset="0"/>
              </a:rPr>
              <a:t>Add “in slot” requirement in addition to existing “in designated flying space” (Would like Committee feedback on this)</a:t>
            </a:r>
          </a:p>
          <a:p>
            <a:pPr marL="342900" indent="-342900">
              <a:buFont typeface="+mj-lt"/>
              <a:buAutoNum type="arabicPeriod"/>
            </a:pPr>
            <a:r>
              <a:rPr lang="nl-NL" sz="1400" dirty="0">
                <a:latin typeface="Arial" panose="020B0604020202020204" pitchFamily="34" charset="0"/>
              </a:rPr>
              <a:t>Remove all redundant rules.</a:t>
            </a:r>
          </a:p>
          <a:p>
            <a:pPr marL="342900" indent="-342900">
              <a:buFont typeface="+mj-lt"/>
              <a:buAutoNum type="arabicPeriod"/>
            </a:pPr>
            <a:r>
              <a:rPr lang="nl-NL" sz="1400" dirty="0">
                <a:latin typeface="Arial" panose="020B0604020202020204" pitchFamily="34" charset="0"/>
              </a:rPr>
              <a:t>Remove photograph size requirement.</a:t>
            </a:r>
          </a:p>
          <a:p>
            <a:pPr marL="342900" indent="-342900">
              <a:buFont typeface="+mj-lt"/>
              <a:buAutoNum type="arabicPeriod"/>
            </a:pPr>
            <a:r>
              <a:rPr lang="nl-NL" sz="1400" dirty="0">
                <a:latin typeface="Arial" panose="020B0604020202020204" pitchFamily="34" charset="0"/>
              </a:rPr>
              <a:t>Remove perspective requirement.</a:t>
            </a:r>
          </a:p>
          <a:p>
            <a:pPr marL="342900" indent="-342900">
              <a:buFont typeface="+mj-lt"/>
              <a:buAutoNum type="arabicPeriod"/>
            </a:pPr>
            <a:r>
              <a:rPr lang="nl-NL" sz="1400" dirty="0">
                <a:latin typeface="Arial" panose="020B0604020202020204" pitchFamily="34" charset="0"/>
              </a:rPr>
              <a:t>Remove grid example photo and example of successful record image.</a:t>
            </a:r>
          </a:p>
          <a:p>
            <a:pPr marL="342900" indent="-342900">
              <a:buFont typeface="+mj-lt"/>
              <a:buAutoNum type="arabicPeriod"/>
            </a:pPr>
            <a:endParaRPr lang="nl-NL" sz="1400" dirty="0">
              <a:latin typeface="Arial" panose="020B0604020202020204" pitchFamily="34" charset="0"/>
            </a:endParaRPr>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spTree>
    <p:extLst>
      <p:ext uri="{BB962C8B-B14F-4D97-AF65-F5344CB8AC3E}">
        <p14:creationId xmlns:p14="http://schemas.microsoft.com/office/powerpoint/2010/main" val="345993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WS Large Formation Records Revision</a:t>
            </a:r>
            <a:endParaRPr lang="nl-NL" dirty="0"/>
          </a:p>
        </p:txBody>
      </p:sp>
      <p:sp>
        <p:nvSpPr>
          <p:cNvPr id="3" name="Tijdelijke aanduiding voor inhoud 2">
            <a:extLst>
              <a:ext uri="{FF2B5EF4-FFF2-40B4-BE49-F238E27FC236}">
                <a16:creationId xmlns:a16="http://schemas.microsoft.com/office/drawing/2014/main" id="{6B63CBBA-8BC3-DC5D-4757-BC64B21320E1}"/>
              </a:ext>
            </a:extLst>
          </p:cNvPr>
          <p:cNvSpPr>
            <a:spLocks noGrp="1"/>
          </p:cNvSpPr>
          <p:nvPr>
            <p:ph idx="1"/>
          </p:nvPr>
        </p:nvSpPr>
        <p:spPr>
          <a:xfrm>
            <a:off x="829574" y="1806575"/>
            <a:ext cx="10925175" cy="4756150"/>
          </a:xfrm>
        </p:spPr>
        <p:txBody>
          <a:bodyPr>
            <a:noAutofit/>
          </a:bodyPr>
          <a:lstStyle/>
          <a:p>
            <a:pPr marL="0" indent="0">
              <a:buNone/>
            </a:pPr>
            <a:r>
              <a:rPr lang="nl-NL" sz="1400" b="1" cap="small" dirty="0">
                <a:effectLst/>
                <a:latin typeface="Calibri" panose="020F0502020204030204" pitchFamily="34" charset="0"/>
                <a:ea typeface="Calibri" panose="020F0502020204030204" pitchFamily="34" charset="0"/>
              </a:rPr>
              <a:t>Proposed </a:t>
            </a:r>
            <a:r>
              <a:rPr lang="nl-NL" sz="1400" b="1" cap="small" dirty="0">
                <a:latin typeface="Calibri" panose="020F0502020204030204" pitchFamily="34" charset="0"/>
                <a:ea typeface="Calibri" panose="020F0502020204030204" pitchFamily="34" charset="0"/>
              </a:rPr>
              <a:t>additions to current rules</a:t>
            </a:r>
            <a:endParaRPr lang="nl-NL" sz="1400" b="1" cap="small"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400" dirty="0">
                <a:latin typeface="Arial" panose="020B0604020202020204" pitchFamily="34" charset="0"/>
              </a:rPr>
              <a:t>Add new record category for </a:t>
            </a:r>
            <a:r>
              <a:rPr lang="en-US" sz="1400" dirty="0">
                <a:latin typeface="Arial" panose="020B0604020202020204" pitchFamily="34" charset="0"/>
              </a:rPr>
              <a:t>Vertical Large Formation – No Grip</a:t>
            </a:r>
          </a:p>
          <a:p>
            <a:pPr marL="342900" lvl="0" indent="-342900">
              <a:buFont typeface="+mj-lt"/>
              <a:buAutoNum type="arabicPeriod"/>
            </a:pPr>
            <a:r>
              <a:rPr lang="en-US" sz="1400" dirty="0">
                <a:latin typeface="Arial" panose="020B0604020202020204" pitchFamily="34" charset="0"/>
              </a:rPr>
              <a:t>Add new record category for Sequential Large Formation – No Grip</a:t>
            </a:r>
            <a:endParaRPr lang="nl-NL" sz="1400" dirty="0">
              <a:latin typeface="Arial" panose="020B0604020202020204" pitchFamily="34" charset="0"/>
            </a:endParaRPr>
          </a:p>
          <a:p>
            <a:pPr marL="342900" indent="-342900">
              <a:buFont typeface="+mj-lt"/>
              <a:buAutoNum type="arabicPeriod"/>
            </a:pPr>
            <a:endParaRPr lang="nl-NL" sz="1400" dirty="0">
              <a:latin typeface="Arial" panose="020B0604020202020204" pitchFamily="34" charset="0"/>
            </a:endParaRPr>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spTree>
    <p:extLst>
      <p:ext uri="{BB962C8B-B14F-4D97-AF65-F5344CB8AC3E}">
        <p14:creationId xmlns:p14="http://schemas.microsoft.com/office/powerpoint/2010/main" val="43919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Vertical Large Formation - Box</a:t>
            </a:r>
            <a:endParaRPr lang="nl-NL" dirty="0"/>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pic>
        <p:nvPicPr>
          <p:cNvPr id="8" name="Content Placeholder 7" descr="Several colorful objects in the air&#10;&#10;Description automatically generated with medium confidence">
            <a:extLst>
              <a:ext uri="{FF2B5EF4-FFF2-40B4-BE49-F238E27FC236}">
                <a16:creationId xmlns:a16="http://schemas.microsoft.com/office/drawing/2014/main" id="{703FCCE2-C5F4-172E-16DA-0466E944F7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2143" y="1473659"/>
            <a:ext cx="9127713" cy="5131609"/>
          </a:xfrm>
        </p:spPr>
      </p:pic>
    </p:spTree>
    <p:extLst>
      <p:ext uri="{BB962C8B-B14F-4D97-AF65-F5344CB8AC3E}">
        <p14:creationId xmlns:p14="http://schemas.microsoft.com/office/powerpoint/2010/main" val="363789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Vertical Large Formation - Diamond</a:t>
            </a:r>
            <a:endParaRPr lang="nl-NL" dirty="0"/>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pic>
        <p:nvPicPr>
          <p:cNvPr id="8" name="Content Placeholder 7">
            <a:extLst>
              <a:ext uri="{FF2B5EF4-FFF2-40B4-BE49-F238E27FC236}">
                <a16:creationId xmlns:a16="http://schemas.microsoft.com/office/drawing/2014/main" id="{703FCCE2-C5F4-172E-16DA-0466E944F7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32143" y="1473659"/>
            <a:ext cx="9127713" cy="5131609"/>
          </a:xfrm>
        </p:spPr>
      </p:pic>
    </p:spTree>
    <p:extLst>
      <p:ext uri="{BB962C8B-B14F-4D97-AF65-F5344CB8AC3E}">
        <p14:creationId xmlns:p14="http://schemas.microsoft.com/office/powerpoint/2010/main" val="262303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Vertical Large Formation - Wedge</a:t>
            </a:r>
            <a:endParaRPr lang="nl-NL" dirty="0"/>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pic>
        <p:nvPicPr>
          <p:cNvPr id="8" name="Content Placeholder 7">
            <a:extLst>
              <a:ext uri="{FF2B5EF4-FFF2-40B4-BE49-F238E27FC236}">
                <a16:creationId xmlns:a16="http://schemas.microsoft.com/office/drawing/2014/main" id="{703FCCE2-C5F4-172E-16DA-0466E944F7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32143" y="1473659"/>
            <a:ext cx="9127713" cy="5131609"/>
          </a:xfrm>
        </p:spPr>
      </p:pic>
    </p:spTree>
    <p:extLst>
      <p:ext uri="{BB962C8B-B14F-4D97-AF65-F5344CB8AC3E}">
        <p14:creationId xmlns:p14="http://schemas.microsoft.com/office/powerpoint/2010/main" val="97441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A8AA-7459-E3EC-BE1B-965EB9A82F91}"/>
              </a:ext>
            </a:extLst>
          </p:cNvPr>
          <p:cNvSpPr>
            <a:spLocks noGrp="1"/>
          </p:cNvSpPr>
          <p:nvPr>
            <p:ph type="title"/>
          </p:nvPr>
        </p:nvSpPr>
        <p:spPr/>
        <p:txBody>
          <a:bodyPr/>
          <a:lstStyle/>
          <a:p>
            <a:r>
              <a:rPr lang="nl-NL" b="1" dirty="0">
                <a:solidFill>
                  <a:srgbClr val="0000CC"/>
                </a:solidFill>
              </a:rPr>
              <a:t>WS Large Formation Records Revision</a:t>
            </a:r>
            <a:endParaRPr lang="nl-NL" dirty="0"/>
          </a:p>
        </p:txBody>
      </p:sp>
      <p:sp>
        <p:nvSpPr>
          <p:cNvPr id="3" name="Tijdelijke aanduiding voor inhoud 2">
            <a:extLst>
              <a:ext uri="{FF2B5EF4-FFF2-40B4-BE49-F238E27FC236}">
                <a16:creationId xmlns:a16="http://schemas.microsoft.com/office/drawing/2014/main" id="{6B63CBBA-8BC3-DC5D-4757-BC64B21320E1}"/>
              </a:ext>
            </a:extLst>
          </p:cNvPr>
          <p:cNvSpPr>
            <a:spLocks noGrp="1"/>
          </p:cNvSpPr>
          <p:nvPr>
            <p:ph idx="1"/>
          </p:nvPr>
        </p:nvSpPr>
        <p:spPr>
          <a:xfrm>
            <a:off x="829574" y="1806575"/>
            <a:ext cx="10925175" cy="4756150"/>
          </a:xfrm>
        </p:spPr>
        <p:txBody>
          <a:bodyPr>
            <a:noAutofit/>
          </a:bodyPr>
          <a:lstStyle/>
          <a:p>
            <a:pPr marL="0" indent="0">
              <a:buNone/>
            </a:pPr>
            <a:r>
              <a:rPr lang="nl-NL" sz="1400" b="1" cap="small" dirty="0">
                <a:effectLst/>
                <a:latin typeface="Calibri" panose="020F0502020204030204" pitchFamily="34" charset="0"/>
                <a:ea typeface="Calibri" panose="020F0502020204030204" pitchFamily="34" charset="0"/>
              </a:rPr>
              <a:t>New Record Category Example Videos</a:t>
            </a:r>
          </a:p>
          <a:p>
            <a:pPr marL="342900" lvl="0" indent="-342900">
              <a:buFont typeface="+mj-lt"/>
              <a:buAutoNum type="arabicPeriod"/>
            </a:pPr>
            <a:r>
              <a:rPr lang="en-US" sz="1400" dirty="0">
                <a:latin typeface="Arial" panose="020B0604020202020204" pitchFamily="34" charset="0"/>
                <a:hlinkClick r:id="rId2"/>
              </a:rPr>
              <a:t>Vertical Large Formation - Box</a:t>
            </a:r>
            <a:br>
              <a:rPr lang="en-US" sz="1400" dirty="0">
                <a:latin typeface="Arial" panose="020B0604020202020204" pitchFamily="34" charset="0"/>
              </a:rPr>
            </a:br>
            <a:r>
              <a:rPr lang="en-US" sz="1400" dirty="0">
                <a:latin typeface="Arial" panose="020B0604020202020204" pitchFamily="34" charset="0"/>
              </a:rPr>
              <a:t>Showing the vertical box and the rotation of the grid from diagonals to squared up stacks</a:t>
            </a:r>
          </a:p>
          <a:p>
            <a:pPr marL="342900" lvl="0" indent="-342900">
              <a:buFont typeface="+mj-lt"/>
              <a:buAutoNum type="arabicPeriod"/>
            </a:pPr>
            <a:r>
              <a:rPr lang="en-US" sz="1400" dirty="0">
                <a:latin typeface="Arial" panose="020B0604020202020204" pitchFamily="34" charset="0"/>
                <a:hlinkClick r:id="rId3"/>
              </a:rPr>
              <a:t>Sequential Large Formation - Flat to Vertical</a:t>
            </a:r>
            <a:br>
              <a:rPr lang="en-US" sz="1400" dirty="0">
                <a:latin typeface="Arial" panose="020B0604020202020204" pitchFamily="34" charset="0"/>
              </a:rPr>
            </a:br>
            <a:r>
              <a:rPr lang="en-US" sz="1400" dirty="0">
                <a:latin typeface="Arial" panose="020B0604020202020204" pitchFamily="34" charset="0"/>
              </a:rPr>
              <a:t>Showing the transition from the standard horizontal to vertical, to demonstrate sequential potential for 2 point </a:t>
            </a:r>
            <a:r>
              <a:rPr lang="en-US" sz="1400" dirty="0" err="1">
                <a:latin typeface="Arial" panose="020B0604020202020204" pitchFamily="34" charset="0"/>
              </a:rPr>
              <a:t>griddable</a:t>
            </a:r>
            <a:r>
              <a:rPr lang="en-US" sz="1400" dirty="0">
                <a:latin typeface="Arial" panose="020B0604020202020204" pitchFamily="34" charset="0"/>
              </a:rPr>
              <a:t> formations</a:t>
            </a:r>
          </a:p>
          <a:p>
            <a:pPr marL="342900" lvl="0" indent="-342900">
              <a:buFont typeface="+mj-lt"/>
              <a:buAutoNum type="arabicPeriod"/>
            </a:pPr>
            <a:r>
              <a:rPr lang="en-US" sz="1400" dirty="0">
                <a:latin typeface="Arial" panose="020B0604020202020204" pitchFamily="34" charset="0"/>
                <a:hlinkClick r:id="rId4"/>
              </a:rPr>
              <a:t>Sequential Large Formation - Flat to Vertical Diamond</a:t>
            </a:r>
            <a:br>
              <a:rPr lang="en-US" sz="1400" dirty="0">
                <a:latin typeface="Arial" panose="020B0604020202020204" pitchFamily="34" charset="0"/>
              </a:rPr>
            </a:br>
            <a:r>
              <a:rPr lang="en-US" sz="1400" dirty="0">
                <a:latin typeface="Arial" panose="020B0604020202020204" pitchFamily="34" charset="0"/>
              </a:rPr>
              <a:t>Showing the transition from standard horizontal to vertical as well, but now showing the vertical wedge shape (half of a diamond), with similar diagonal lines/slots as the horizontal but in the vertical plane</a:t>
            </a:r>
          </a:p>
          <a:p>
            <a:pPr marL="342900" lvl="0" indent="-342900">
              <a:buFont typeface="+mj-lt"/>
              <a:buAutoNum type="arabicPeriod"/>
            </a:pPr>
            <a:r>
              <a:rPr lang="en-US" sz="1400" dirty="0">
                <a:latin typeface="Arial" panose="020B0604020202020204" pitchFamily="34" charset="0"/>
                <a:hlinkClick r:id="rId5"/>
              </a:rPr>
              <a:t>Sequential Large Formation - Vertical Diamond to Flat Diamond</a:t>
            </a:r>
            <a:br>
              <a:rPr lang="en-US" sz="1400" dirty="0">
                <a:latin typeface="Arial" panose="020B0604020202020204" pitchFamily="34" charset="0"/>
              </a:rPr>
            </a:br>
            <a:r>
              <a:rPr lang="en-US" sz="1400" dirty="0">
                <a:latin typeface="Arial" panose="020B0604020202020204" pitchFamily="34" charset="0"/>
              </a:rPr>
              <a:t>Showing the sequential option from vertical to horizontal plane formations.  The vertical wedge again, back to the previously known flat formation.</a:t>
            </a:r>
          </a:p>
          <a:p>
            <a:pPr marL="342900" lvl="0" indent="-342900">
              <a:buFont typeface="+mj-lt"/>
              <a:buAutoNum type="arabicPeriod"/>
            </a:pPr>
            <a:r>
              <a:rPr lang="en-US" sz="1400" dirty="0">
                <a:latin typeface="Arial" panose="020B0604020202020204" pitchFamily="34" charset="0"/>
                <a:hlinkClick r:id="rId6"/>
              </a:rPr>
              <a:t>Sequential Large Formation - Vertical Diamond to Vertical Diamond</a:t>
            </a:r>
            <a:br>
              <a:rPr lang="en-US" sz="1400" dirty="0">
                <a:latin typeface="Arial" panose="020B0604020202020204" pitchFamily="34" charset="0"/>
              </a:rPr>
            </a:br>
            <a:r>
              <a:rPr lang="en-US" sz="1400" dirty="0">
                <a:latin typeface="Arial" panose="020B0604020202020204" pitchFamily="34" charset="0"/>
              </a:rPr>
              <a:t>Showing the option for multiple vertical formations, as a part of the </a:t>
            </a:r>
            <a:r>
              <a:rPr lang="en-US" sz="1400" dirty="0" err="1">
                <a:latin typeface="Arial" panose="020B0604020202020204" pitchFamily="34" charset="0"/>
              </a:rPr>
              <a:t>sequentials</a:t>
            </a:r>
            <a:r>
              <a:rPr lang="en-US" sz="1400" dirty="0">
                <a:latin typeface="Arial" panose="020B0604020202020204" pitchFamily="34" charset="0"/>
              </a:rPr>
              <a:t> package.  And by inference, this would also allow multiple flat formations to be included in the sequential record category.</a:t>
            </a:r>
          </a:p>
          <a:p>
            <a:pPr marL="342900" lvl="0" indent="-342900">
              <a:buFont typeface="+mj-lt"/>
              <a:buAutoNum type="arabicPeriod"/>
            </a:pPr>
            <a:r>
              <a:rPr lang="en-US" sz="1400" dirty="0">
                <a:latin typeface="Arial" panose="020B0604020202020204" pitchFamily="34" charset="0"/>
              </a:rPr>
              <a:t>The following two videos sent show the perimeter view of the Box and the Diamond, so that viewers might get a better perspective of how the vertical is stacked, what the horizontal, vertical, and diagonal lines are, and how they're quite similar to those in the flat/horizontal plane.  These views aren't the </a:t>
            </a:r>
            <a:r>
              <a:rPr lang="en-US" sz="1400" dirty="0" err="1">
                <a:latin typeface="Arial" panose="020B0604020202020204" pitchFamily="34" charset="0"/>
              </a:rPr>
              <a:t>griddable</a:t>
            </a:r>
            <a:r>
              <a:rPr lang="en-US" sz="1400" dirty="0">
                <a:latin typeface="Arial" panose="020B0604020202020204" pitchFamily="34" charset="0"/>
              </a:rPr>
              <a:t> record views, but I think they're possibly helpful to the committee, if they aren't understanding what these Vertical Box and Diamond/Wedge formations look and fly like.</a:t>
            </a:r>
          </a:p>
          <a:p>
            <a:pPr marL="800100" lvl="1" indent="-342900">
              <a:buFont typeface="+mj-lt"/>
              <a:buAutoNum type="arabicPeriod"/>
            </a:pPr>
            <a:r>
              <a:rPr lang="en-US" sz="1000" dirty="0">
                <a:latin typeface="Arial" panose="020B0604020202020204" pitchFamily="34" charset="0"/>
                <a:hlinkClick r:id="rId7"/>
              </a:rPr>
              <a:t>GX019029_VerticalGridTrials_Day2_Credit </a:t>
            </a:r>
            <a:r>
              <a:rPr lang="en-US" sz="1000" dirty="0" err="1">
                <a:latin typeface="Arial" panose="020B0604020202020204" pitchFamily="34" charset="0"/>
                <a:hlinkClick r:id="rId7"/>
              </a:rPr>
              <a:t>DanDupuis_VerticalBox</a:t>
            </a:r>
            <a:endParaRPr lang="en-US" sz="1000" dirty="0">
              <a:latin typeface="Arial" panose="020B0604020202020204" pitchFamily="34" charset="0"/>
            </a:endParaRPr>
          </a:p>
          <a:p>
            <a:pPr marL="800100" lvl="1" indent="-342900">
              <a:buFont typeface="+mj-lt"/>
              <a:buAutoNum type="arabicPeriod"/>
            </a:pPr>
            <a:r>
              <a:rPr lang="en-US" sz="1000" dirty="0">
                <a:latin typeface="Arial" panose="020B0604020202020204" pitchFamily="34" charset="0"/>
                <a:hlinkClick r:id="rId8"/>
              </a:rPr>
              <a:t>GX019034_VerticalGridTrials_Day2_Credit </a:t>
            </a:r>
            <a:r>
              <a:rPr lang="en-US" sz="1000" dirty="0" err="1">
                <a:latin typeface="Arial" panose="020B0604020202020204" pitchFamily="34" charset="0"/>
                <a:hlinkClick r:id="rId8"/>
              </a:rPr>
              <a:t>DanDupuis_VerticalDiamond</a:t>
            </a:r>
            <a:endParaRPr lang="en-US" sz="1000" dirty="0">
              <a:latin typeface="Arial" panose="020B0604020202020204" pitchFamily="34" charset="0"/>
            </a:endParaRPr>
          </a:p>
          <a:p>
            <a:pPr marL="800100" lvl="1" indent="-342900">
              <a:buFont typeface="+mj-lt"/>
              <a:buAutoNum type="arabicPeriod"/>
            </a:pPr>
            <a:endParaRPr lang="en-US" sz="1000" dirty="0">
              <a:latin typeface="Arial" panose="020B0604020202020204" pitchFamily="34" charset="0"/>
            </a:endParaRPr>
          </a:p>
          <a:p>
            <a:br>
              <a:rPr lang="en-US" sz="1050" b="0" i="0" dirty="0">
                <a:solidFill>
                  <a:srgbClr val="222222"/>
                </a:solidFill>
                <a:effectLst/>
                <a:latin typeface="Arial" panose="020B0604020202020204" pitchFamily="34" charset="0"/>
              </a:rPr>
            </a:br>
            <a:endParaRPr lang="nl-NL" sz="1400" dirty="0">
              <a:latin typeface="Arial" panose="020B0604020202020204" pitchFamily="34" charset="0"/>
            </a:endParaRPr>
          </a:p>
        </p:txBody>
      </p:sp>
      <p:pic>
        <p:nvPicPr>
          <p:cNvPr id="4" name="Picture 4" descr="A close up of a sign&#10;&#10;Description automatically generated">
            <a:extLst>
              <a:ext uri="{FF2B5EF4-FFF2-40B4-BE49-F238E27FC236}">
                <a16:creationId xmlns:a16="http://schemas.microsoft.com/office/drawing/2014/main" id="{2DE95FE9-DDE0-9C10-EC0D-DED255FE51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0139" y="473816"/>
            <a:ext cx="1443161" cy="891152"/>
          </a:xfrm>
          <a:prstGeom prst="rect">
            <a:avLst/>
          </a:prstGeom>
        </p:spPr>
      </p:pic>
    </p:spTree>
    <p:extLst>
      <p:ext uri="{BB962C8B-B14F-4D97-AF65-F5344CB8AC3E}">
        <p14:creationId xmlns:p14="http://schemas.microsoft.com/office/powerpoint/2010/main" val="415340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785</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Noto Sans</vt:lpstr>
      <vt:lpstr>Office Theme</vt:lpstr>
      <vt:lpstr>WS Large Formation Records Revision</vt:lpstr>
      <vt:lpstr>FAI WS Records Discussion</vt:lpstr>
      <vt:lpstr>Current WS Large Formation Records</vt:lpstr>
      <vt:lpstr>WS Large Formation Records Revision</vt:lpstr>
      <vt:lpstr>WS Large Formation Records Revision</vt:lpstr>
      <vt:lpstr>Vertical Large Formation - Box</vt:lpstr>
      <vt:lpstr>Vertical Large Formation - Diamond</vt:lpstr>
      <vt:lpstr>Vertical Large Formation - Wedge</vt:lpstr>
      <vt:lpstr>WS Large Formation Records Revision</vt:lpstr>
      <vt:lpstr>Example of “out of slot”</vt:lpstr>
      <vt:lpstr>Example of “out of slot”</vt:lpstr>
      <vt:lpstr>Female WS Competition Records</vt:lpstr>
      <vt:lpstr>     Questions?  Comments?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FORMATION SKYDIVING COMMITEE REPORT</dc:title>
  <dc:creator>Mark 'Stretch' Szulmayer</dc:creator>
  <cp:lastModifiedBy>Steve Hubbard</cp:lastModifiedBy>
  <cp:revision>52</cp:revision>
  <dcterms:created xsi:type="dcterms:W3CDTF">2020-01-17T07:01:00Z</dcterms:created>
  <dcterms:modified xsi:type="dcterms:W3CDTF">2023-11-27T13:31:10Z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1033-11.2.0.9937</vt:lpwstr>
  </property>
</Properties>
</file>